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9F8"/>
    <a:srgbClr val="8BA3A1"/>
    <a:srgbClr val="D0DE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F0F7B-614A-577D-1B58-27C38BED9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398CB4-A698-3D69-DB45-397794B5C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0C45C6-07FC-F078-1531-9AEEDAB8A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25CA-6E1B-43D4-A57D-13F507748FFE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83275-C86F-C913-CF37-90ECFCAA8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C0DC79-FB69-ED0F-87C9-E0EC8FDB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E35C9-D103-4C10-965F-0E9E57676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638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D9484-B38C-3BB5-3093-BE239DCDD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928A6E-1980-EAF3-C867-BCBFACF4F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94DC49-DA88-02DF-5429-8D01A44DF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25CA-6E1B-43D4-A57D-13F507748FFE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0D73EB-5DA9-94F2-518B-535B4769D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266522-C4D0-4A2F-AA9C-C5E6E11B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E35C9-D103-4C10-965F-0E9E57676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82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0EAE43-F803-DE9F-9092-22FBF24757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FB0110-BB6E-56A5-9862-4B692A810D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8E27B6-C54B-0DE1-1E27-C39BED0FE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25CA-6E1B-43D4-A57D-13F507748FFE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1058DD-E168-B7B6-2B57-4075881ED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CD2243-4DB5-F12B-937C-AFD92E540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E35C9-D103-4C10-965F-0E9E57676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548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85C53-C5B4-DEF8-7358-98B94AE76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CF32F8-A14B-C2BD-61E5-E8C9EBEE6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E269EF-05ED-45CC-A0EF-083C452C3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25CA-6E1B-43D4-A57D-13F507748FFE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B20800-0ED0-FCC7-8C5F-6A7A7F1DC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C2AF3D-AED5-AF6C-AB8E-688E854C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E35C9-D103-4C10-965F-0E9E57676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364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F415DB-81DF-3DD7-9757-05C32F737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C16CB7-85ED-C25C-77C1-B59D727EE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FE376D-342F-6284-6173-AF87105E7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25CA-6E1B-43D4-A57D-13F507748FFE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577A19-DBD4-B8BE-051B-C432AF4F7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0D0AC-0913-39CC-BD8E-8E67D9034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E35C9-D103-4C10-965F-0E9E57676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1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64313-1190-9A91-69CC-AD2D543C2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D7284D-C178-D120-224E-78E0EFABE5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9FA66A-3B45-1784-956E-225F27A74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E5758D-F9E1-C3C3-99DD-C1AEC7321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25CA-6E1B-43D4-A57D-13F507748FFE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2A58F8-B782-5E50-92CE-BD116F4FE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D59F7F-A549-7A44-3944-521609A57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E35C9-D103-4C10-965F-0E9E57676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48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E2895-078A-3C80-05B6-1F28F7D6E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62B068-7E6D-4D39-A1FA-74819FCC8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138394-54B2-FDB3-CAC8-9D3237E39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A134B0-D17F-DE8C-0622-09297E5DC3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51BBDA-3F92-DB03-EC99-D246A41420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9EE0D4-5370-4093-2B0F-777C45F93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25CA-6E1B-43D4-A57D-13F507748FFE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819B9B0-7125-5FAF-1C42-A486031B6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C06CB6-7304-A00D-4EB2-6A2F0D57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E35C9-D103-4C10-965F-0E9E57676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868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C06B7-F5F4-5A08-8040-C578D4CB1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8B3760-46D7-F059-1E01-C469D6DF4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25CA-6E1B-43D4-A57D-13F507748FFE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79E84E-4225-1002-FB45-9049B8DF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7C075C-8361-9748-BA31-89F2F8CB5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E35C9-D103-4C10-965F-0E9E57676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321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128F94-BE4A-F233-C61E-7066CBFE5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25CA-6E1B-43D4-A57D-13F507748FFE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09AF00-94DC-6CFF-9217-DE59247CB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2444A1-09FD-D9E8-D704-AB973C62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E35C9-D103-4C10-965F-0E9E57676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516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DAC86-E9D1-BF64-B85D-53F05D422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3BBB24-E018-8E74-DDAB-EDF66B67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423DA3-2EAE-A88A-1A2F-A34F984BB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00771F-20C3-3F7A-FF77-C75AA40DC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25CA-6E1B-43D4-A57D-13F507748FFE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0B7C31-F66A-57D0-3B5D-3009D4544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0AF5DC-270C-E195-31FB-800F5EFF5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E35C9-D103-4C10-965F-0E9E57676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51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AC802-F0AD-EE19-C890-2C7211E8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5D913A-54AC-CD51-FC72-FC40C2E4ED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ABB421-3E59-F934-5690-A51D94C39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AE07C2-5BC8-5A82-6097-C37102910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25CA-6E1B-43D4-A57D-13F507748FFE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5F92BD-9ED5-993A-A689-E6FE64CD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FAC30-29F7-9C26-E5DB-D5CBF17E0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E35C9-D103-4C10-965F-0E9E57676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499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D9B7AF2-DEDC-8925-2CE1-730149319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A93977-8460-9AC3-229B-0147B1890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DC4271-F178-0719-4EF8-A243C7D81D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B25CA-6E1B-43D4-A57D-13F507748FFE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47633B-9BBA-B6BE-2A9A-10FBAC156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2E18DB-5066-56FF-A456-CDE89ADA3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E35C9-D103-4C10-965F-0E9E57676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629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4.png"/><Relationship Id="rId3" Type="http://schemas.microsoft.com/office/2007/relationships/hdphoto" Target="../media/hdphoto4.wdp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8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microsoft.com/office/2007/relationships/hdphoto" Target="../media/hdphoto6.wdp"/><Relationship Id="rId12" Type="http://schemas.openxmlformats.org/officeDocument/2006/relationships/image" Target="../media/image31.png"/><Relationship Id="rId2" Type="http://schemas.openxmlformats.org/officeDocument/2006/relationships/image" Target="../media/image2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microsoft.com/office/2007/relationships/hdphoto" Target="../media/hdphoto5.wdp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microsoft.com/office/2007/relationships/hdphoto" Target="../media/hdphoto7.wdp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8.wdp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11.wdp"/><Relationship Id="rId7" Type="http://schemas.microsoft.com/office/2007/relationships/hdphoto" Target="../media/hdphoto9.wdp"/><Relationship Id="rId12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microsoft.com/office/2007/relationships/hdphoto" Target="../media/hdphoto14.wdp"/><Relationship Id="rId5" Type="http://schemas.microsoft.com/office/2007/relationships/hdphoto" Target="../media/hdphoto12.wdp"/><Relationship Id="rId10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microsoft.com/office/2007/relationships/hdphoto" Target="../media/hdphoto1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1C5F51-9C76-4F4E-07B8-712937438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최종 이미지</a:t>
            </a:r>
          </a:p>
        </p:txBody>
      </p:sp>
      <p:pic>
        <p:nvPicPr>
          <p:cNvPr id="15" name="그림 14" descr="폰트, 번호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BA8065B5-FC75-334A-77F6-7EC7C5AE23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239" b="19296"/>
          <a:stretch/>
        </p:blipFill>
        <p:spPr>
          <a:xfrm>
            <a:off x="920084" y="1925401"/>
            <a:ext cx="449642" cy="17194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FE5AE205-B0AE-A257-B96E-FAB2DD6304ED}"/>
              </a:ext>
            </a:extLst>
          </p:cNvPr>
          <p:cNvGrpSpPr/>
          <p:nvPr/>
        </p:nvGrpSpPr>
        <p:grpSpPr>
          <a:xfrm>
            <a:off x="1574075" y="1925401"/>
            <a:ext cx="400050" cy="398145"/>
            <a:chOff x="6955156" y="2148204"/>
            <a:chExt cx="400050" cy="398145"/>
          </a:xfrm>
        </p:grpSpPr>
        <p:sp>
          <p:nvSpPr>
            <p:cNvPr id="23" name="폭발: 8pt 22">
              <a:extLst>
                <a:ext uri="{FF2B5EF4-FFF2-40B4-BE49-F238E27FC236}">
                  <a16:creationId xmlns:a16="http://schemas.microsoft.com/office/drawing/2014/main" id="{6B529F5F-88E3-EFB7-7E60-4699555A52BA}"/>
                </a:ext>
              </a:extLst>
            </p:cNvPr>
            <p:cNvSpPr/>
            <p:nvPr/>
          </p:nvSpPr>
          <p:spPr>
            <a:xfrm>
              <a:off x="7031356" y="2208211"/>
              <a:ext cx="247650" cy="278130"/>
            </a:xfrm>
            <a:prstGeom prst="irregularSeal1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 descr="원, 도표, 스케치, 디자인이(가) 표시된 사진&#10;&#10;자동 생성된 설명">
              <a:extLst>
                <a:ext uri="{FF2B5EF4-FFF2-40B4-BE49-F238E27FC236}">
                  <a16:creationId xmlns:a16="http://schemas.microsoft.com/office/drawing/2014/main" id="{D067BFA3-547C-533E-2252-0BB1C3620C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0243" b="93250" l="3517" r="46120">
                          <a14:foregroundMark x1="26880" y1="53355" x2="26880" y2="53355"/>
                          <a14:foregroundMark x1="26880" y1="53355" x2="26880" y2="53355"/>
                          <a14:foregroundMark x1="25465" y1="53355" x2="23767" y2="53355"/>
                          <a14:foregroundMark x1="24980" y1="52385" x2="27850" y2="52385"/>
                          <a14:foregroundMark x1="23323" y1="52870" x2="23888" y2="52385"/>
                          <a14:foregroundMark x1="43209" y1="64794" x2="43937" y2="68149"/>
                          <a14:foregroundMark x1="24414" y1="91108" x2="27284" y2="91269"/>
                          <a14:foregroundMark x1="24737" y1="93250" x2="24737" y2="93250"/>
                          <a14:foregroundMark x1="5901" y1="74010" x2="5901" y2="74010"/>
                          <a14:foregroundMark x1="3517" y1="71787" x2="3517" y2="71787"/>
                          <a14:foregroundMark x1="24656" y1="50243" x2="24656" y2="50243"/>
                          <a14:foregroundMark x1="46120" y1="71625" x2="46120" y2="71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4" t="49074" r="52652" b="5568"/>
            <a:stretch/>
          </p:blipFill>
          <p:spPr>
            <a:xfrm>
              <a:off x="6955156" y="2148204"/>
              <a:ext cx="400050" cy="398145"/>
            </a:xfrm>
            <a:prstGeom prst="rect">
              <a:avLst/>
            </a:prstGeom>
          </p:spPr>
        </p:pic>
      </p:grpSp>
      <p:pic>
        <p:nvPicPr>
          <p:cNvPr id="5" name="그림 4" descr="폰트, 스크린샷, 번호, 텍스트이(가) 표시된 사진&#10;&#10;자동 생성된 설명">
            <a:extLst>
              <a:ext uri="{FF2B5EF4-FFF2-40B4-BE49-F238E27FC236}">
                <a16:creationId xmlns:a16="http://schemas.microsoft.com/office/drawing/2014/main" id="{A09A2FA3-5858-AFAE-E8A1-0EB077C7EA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" r="3614" b="18153"/>
          <a:stretch/>
        </p:blipFill>
        <p:spPr>
          <a:xfrm>
            <a:off x="922955" y="2167080"/>
            <a:ext cx="443900" cy="172800"/>
          </a:xfrm>
          <a:prstGeom prst="rect">
            <a:avLst/>
          </a:prstGeom>
        </p:spPr>
      </p:pic>
      <p:pic>
        <p:nvPicPr>
          <p:cNvPr id="6" name="그림 5" descr="폰트, 스크린샷, 블랙, 그래픽이(가) 표시된 사진&#10;&#10;자동 생성된 설명">
            <a:extLst>
              <a:ext uri="{FF2B5EF4-FFF2-40B4-BE49-F238E27FC236}">
                <a16:creationId xmlns:a16="http://schemas.microsoft.com/office/drawing/2014/main" id="{DFAB7E09-AC62-EA74-AA91-C4B298F273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58259"/>
            <a:ext cx="1299569" cy="401786"/>
          </a:xfrm>
          <a:prstGeom prst="rect">
            <a:avLst/>
          </a:prstGeom>
        </p:spPr>
      </p:pic>
      <p:pic>
        <p:nvPicPr>
          <p:cNvPr id="8" name="그림 7" descr="무기, 총기, 원거리 무기, 방아쇠이(가) 표시된 사진&#10;&#10;자동 생성된 설명">
            <a:extLst>
              <a:ext uri="{FF2B5EF4-FFF2-40B4-BE49-F238E27FC236}">
                <a16:creationId xmlns:a16="http://schemas.microsoft.com/office/drawing/2014/main" id="{6BB514DA-22BB-C92E-D303-CEB7D83A5F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9" t="3161" r="8215" b="3229"/>
          <a:stretch/>
        </p:blipFill>
        <p:spPr>
          <a:xfrm>
            <a:off x="2342118" y="1816412"/>
            <a:ext cx="1299569" cy="8942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AFE21F-E275-5F64-C50F-7FEE6C4B932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217" b="89862" l="7820" r="90677">
                        <a14:foregroundMark x1="90827" y1="55300" x2="90827" y2="55300"/>
                        <a14:foregroundMark x1="7820" y1="61751" x2="7820" y2="61751"/>
                      </a14:backgroundRemoval>
                    </a14:imgEffect>
                  </a14:imgLayer>
                </a14:imgProps>
              </a:ext>
            </a:extLst>
          </a:blip>
          <a:srcRect l="5934" t="10890" r="7530" b="11810"/>
          <a:stretch/>
        </p:blipFill>
        <p:spPr>
          <a:xfrm>
            <a:off x="187414" y="3234439"/>
            <a:ext cx="2358883" cy="6875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7C2A67-083D-0CA6-5AEB-4706CE65FCA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-2490" t="16941" r="-2490" b="13843"/>
          <a:stretch/>
        </p:blipFill>
        <p:spPr>
          <a:xfrm>
            <a:off x="210658" y="3996883"/>
            <a:ext cx="2358885" cy="70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8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id="{8C6541FC-E5CE-1AB5-EB40-D0734DEE9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48" b="89780" l="3190" r="93939">
                        <a14:foregroundMark x1="6539" y1="8648" x2="18022" y2="11321"/>
                        <a14:foregroundMark x1="18022" y1="11321" x2="19378" y2="10849"/>
                        <a14:foregroundMark x1="13477" y1="12736" x2="13477" y2="12736"/>
                        <a14:foregroundMark x1="29187" y1="11792" x2="29187" y2="11792"/>
                        <a14:foregroundMark x1="41069" y1="12736" x2="41069" y2="12736"/>
                        <a14:foregroundMark x1="3190" y1="18711" x2="3190" y2="18711"/>
                        <a14:foregroundMark x1="88038" y1="56761" x2="87480" y2="77201"/>
                        <a14:foregroundMark x1="60128" y1="68553" x2="60128" y2="68553"/>
                        <a14:foregroundMark x1="93780" y1="70912" x2="93939" y2="72956"/>
                        <a14:foregroundMark x1="27512" y1="12893" x2="27512" y2="128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172824">
            <a:off x="4317096" y="2968930"/>
            <a:ext cx="4507302" cy="228600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A58F26D7-2EBA-0A85-FA62-9435C8850DC7}"/>
              </a:ext>
            </a:extLst>
          </p:cNvPr>
          <p:cNvGrpSpPr/>
          <p:nvPr/>
        </p:nvGrpSpPr>
        <p:grpSpPr>
          <a:xfrm>
            <a:off x="666036" y="217970"/>
            <a:ext cx="794648" cy="2748505"/>
            <a:chOff x="777132" y="-111967"/>
            <a:chExt cx="2140784" cy="740448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2BF99CA-A654-63C5-CB4D-AE0DAE032F68}"/>
                </a:ext>
              </a:extLst>
            </p:cNvPr>
            <p:cNvGrpSpPr/>
            <p:nvPr/>
          </p:nvGrpSpPr>
          <p:grpSpPr>
            <a:xfrm>
              <a:off x="777132" y="-111967"/>
              <a:ext cx="1317476" cy="4777273"/>
              <a:chOff x="1916302" y="390525"/>
              <a:chExt cx="3244494" cy="1176428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DFA17C7A-9B71-DAED-CDB3-0FDBB69BF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6302" y="390525"/>
                <a:ext cx="3244494" cy="232228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9CA03FC5-B1ED-8173-1B35-D49CC63F6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3508" y="2712811"/>
                <a:ext cx="2705334" cy="1760373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A4E2F7FE-AFE7-52B7-50F3-68AB56476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83042" y="4473184"/>
                <a:ext cx="2606266" cy="2133785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F3C856C-2613-B7C2-DCD0-D8D8033E7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83042" y="6606969"/>
                <a:ext cx="2552921" cy="1729890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F84F0C88-1593-158B-FA06-5577D724E4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15472" y="8336859"/>
                <a:ext cx="1981372" cy="1676545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00691FDD-1FD6-5D65-6E26-7BAB67045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5472" y="10013404"/>
                <a:ext cx="2141406" cy="2141406"/>
              </a:xfrm>
              <a:prstGeom prst="rect">
                <a:avLst/>
              </a:prstGeom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DBD1E78-D6EE-9683-3CF0-766AE79491B5}"/>
                </a:ext>
              </a:extLst>
            </p:cNvPr>
            <p:cNvGrpSpPr/>
            <p:nvPr/>
          </p:nvGrpSpPr>
          <p:grpSpPr>
            <a:xfrm>
              <a:off x="1061041" y="4810612"/>
              <a:ext cx="869550" cy="1648242"/>
              <a:chOff x="5034870" y="705553"/>
              <a:chExt cx="2013712" cy="3817012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02751F3F-FBDC-BF08-160D-693611E52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43417" y="2335435"/>
                <a:ext cx="1905165" cy="218713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068B0E74-1FBE-155C-2F48-BB793F637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34870" y="705553"/>
                <a:ext cx="1935648" cy="1714649"/>
              </a:xfrm>
              <a:prstGeom prst="rect">
                <a:avLst/>
              </a:prstGeom>
            </p:spPr>
          </p:pic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49AA60D-C552-6AE5-FDF4-1F0AB18A24A9}"/>
                </a:ext>
              </a:extLst>
            </p:cNvPr>
            <p:cNvGrpSpPr/>
            <p:nvPr/>
          </p:nvGrpSpPr>
          <p:grpSpPr>
            <a:xfrm>
              <a:off x="1865607" y="831073"/>
              <a:ext cx="1052309" cy="6461441"/>
              <a:chOff x="5577629" y="-1766611"/>
              <a:chExt cx="2168191" cy="13313235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A7C24701-033A-39C7-44F3-66A797573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77629" y="-1766611"/>
                <a:ext cx="1943268" cy="2126164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A752DBB-5DB0-7076-6A53-AB20876BF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5380" y="359553"/>
                <a:ext cx="2080440" cy="1760373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96D9D15D-2B83-92F6-B22F-DC5EAC97D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49207" y="2096727"/>
                <a:ext cx="1996613" cy="2133785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506C096-4B5F-BB19-910D-1CB9026BA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5380" y="4193088"/>
                <a:ext cx="2080440" cy="1760373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EA97D961-D13F-EC07-1133-06CB381FA7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t="830"/>
              <a:stretch/>
            </p:blipFill>
            <p:spPr>
              <a:xfrm>
                <a:off x="5855895" y="5946333"/>
                <a:ext cx="1783235" cy="1700424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67508893-CE7A-9E42-B06B-EB1404069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35911" y="7646757"/>
                <a:ext cx="1623201" cy="2133785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71BA8BFD-A1AC-5B19-6923-074F31647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16861" y="9847217"/>
                <a:ext cx="1577477" cy="1699407"/>
              </a:xfrm>
              <a:prstGeom prst="rect">
                <a:avLst/>
              </a:prstGeom>
            </p:spPr>
          </p:pic>
        </p:grpSp>
      </p:grpSp>
      <p:pic>
        <p:nvPicPr>
          <p:cNvPr id="41" name="그림 40" descr="폰트, 스크린샷, 블랙, 그래픽이(가) 표시된 사진&#10;&#10;자동 생성된 설명">
            <a:extLst>
              <a:ext uri="{FF2B5EF4-FFF2-40B4-BE49-F238E27FC236}">
                <a16:creationId xmlns:a16="http://schemas.microsoft.com/office/drawing/2014/main" id="{B7ED27A8-F700-35F7-8CA4-A7F32693D9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252" y="632480"/>
            <a:ext cx="1299569" cy="40178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017BE00-67A5-C19D-1EBC-489170853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48" b="89780" l="3190" r="93939">
                        <a14:foregroundMark x1="6539" y1="8648" x2="18022" y2="11321"/>
                        <a14:foregroundMark x1="18022" y1="11321" x2="19378" y2="10849"/>
                        <a14:foregroundMark x1="13477" y1="12736" x2="13477" y2="12736"/>
                        <a14:foregroundMark x1="29187" y1="11792" x2="29187" y2="11792"/>
                        <a14:foregroundMark x1="41069" y1="12736" x2="41069" y2="12736"/>
                        <a14:foregroundMark x1="3190" y1="18711" x2="3190" y2="18711"/>
                        <a14:foregroundMark x1="88038" y1="56761" x2="87480" y2="77201"/>
                        <a14:foregroundMark x1="60128" y1="68553" x2="60128" y2="68553"/>
                        <a14:foregroundMark x1="93780" y1="70912" x2="93939" y2="72956"/>
                        <a14:foregroundMark x1="27512" y1="12893" x2="27512" y2="128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20542">
            <a:off x="6817199" y="2117691"/>
            <a:ext cx="4507302" cy="2286000"/>
          </a:xfrm>
          <a:prstGeom prst="rect">
            <a:avLst/>
          </a:prstGeom>
        </p:spPr>
      </p:pic>
      <p:pic>
        <p:nvPicPr>
          <p:cNvPr id="43" name="그림 42" descr="폰트, 스크린샷, 블랙, 그래픽이(가) 표시된 사진&#10;&#10;자동 생성된 설명">
            <a:extLst>
              <a:ext uri="{FF2B5EF4-FFF2-40B4-BE49-F238E27FC236}">
                <a16:creationId xmlns:a16="http://schemas.microsoft.com/office/drawing/2014/main" id="{8ACBB4C1-A144-5B55-B950-D765B560FE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650" y="2961569"/>
            <a:ext cx="4315056" cy="133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65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EEFB59-8FEE-F5D4-6A63-53FD18CCEC19}"/>
              </a:ext>
            </a:extLst>
          </p:cNvPr>
          <p:cNvGrpSpPr/>
          <p:nvPr/>
        </p:nvGrpSpPr>
        <p:grpSpPr>
          <a:xfrm>
            <a:off x="342730" y="481117"/>
            <a:ext cx="1300848" cy="402450"/>
            <a:chOff x="419878" y="554219"/>
            <a:chExt cx="8977603" cy="27774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494983-A944-B8E2-5E95-939FE483B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878" y="554219"/>
              <a:ext cx="7190792" cy="123195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B6643C-4D29-7881-3D68-F8F5D96D5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4518" y="1786177"/>
              <a:ext cx="6602963" cy="1545492"/>
            </a:xfrm>
            <a:prstGeom prst="rect">
              <a:avLst/>
            </a:prstGeom>
          </p:spPr>
        </p:pic>
      </p:grpSp>
      <p:pic>
        <p:nvPicPr>
          <p:cNvPr id="13" name="그림 12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08E69C4-8B00-203A-AE33-7019AB47A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96" b="91717" l="62" r="98580">
                        <a14:foregroundMark x1="1420" y1="22655" x2="1420" y2="22655"/>
                        <a14:foregroundMark x1="1636" y1="24950" x2="1636" y2="24950"/>
                        <a14:foregroundMark x1="4631" y1="31637" x2="5249" y2="32335"/>
                        <a14:foregroundMark x1="7873" y1="32735" x2="7873" y2="32735"/>
                        <a14:foregroundMark x1="7749" y1="30339" x2="7965" y2="28343"/>
                        <a14:foregroundMark x1="8274" y1="25948" x2="8274" y2="24651"/>
                        <a14:foregroundMark x1="8182" y1="23253" x2="7657" y2="21257"/>
                        <a14:foregroundMark x1="62" y1="9880" x2="2655" y2="9880"/>
                        <a14:foregroundMark x1="14910" y1="16505" x2="17629" y2="19261"/>
                        <a14:foregroundMark x1="11181" y1="12726" x2="14298" y2="15885"/>
                        <a14:foregroundMark x1="17629" y1="19261" x2="17629" y2="19261"/>
                        <a14:foregroundMark x1="69680" y1="56844" x2="74190" y2="60579"/>
                        <a14:foregroundMark x1="35628" y1="28643" x2="43201" y2="34915"/>
                        <a14:foregroundMark x1="41285" y1="79970" x2="37699" y2="83924"/>
                        <a14:foregroundMark x1="45858" y1="74927" x2="44262" y2="76688"/>
                        <a14:foregroundMark x1="50775" y1="69507" x2="48143" y2="72409"/>
                        <a14:foregroundMark x1="57242" y1="62377" x2="53706" y2="66276"/>
                        <a14:foregroundMark x1="57846" y1="61712" x2="57522" y2="62069"/>
                        <a14:foregroundMark x1="60049" y1="59281" x2="59585" y2="59792"/>
                        <a14:foregroundMark x1="52735" y1="89696" x2="57437" y2="90849"/>
                        <a14:foregroundMark x1="38017" y1="86086" x2="45750" y2="87982"/>
                        <a14:foregroundMark x1="67564" y1="88372" x2="68024" y2="88139"/>
                        <a14:foregroundMark x1="64550" y1="89903" x2="67141" y2="88588"/>
                        <a14:foregroundMark x1="30727" y1="77443" x2="27455" y2="77286"/>
                        <a14:foregroundMark x1="40538" y1="77911" x2="36993" y2="77741"/>
                        <a14:foregroundMark x1="62195" y1="78945" x2="58543" y2="78770"/>
                        <a14:foregroundMark x1="72781" y1="79449" x2="69111" y2="79274"/>
                        <a14:foregroundMark x1="78857" y1="79739" x2="75690" y2="79588"/>
                        <a14:foregroundMark x1="29886" y1="63273" x2="28342" y2="63972"/>
                        <a14:foregroundMark x1="75819" y1="85842" x2="78712" y2="86117"/>
                        <a14:foregroundMark x1="71473" y1="85429" x2="72777" y2="85553"/>
                        <a14:foregroundMark x1="91130" y1="85632" x2="94968" y2="85429"/>
                        <a14:foregroundMark x1="81735" y1="86129" x2="89811" y2="85702"/>
                        <a14:foregroundMark x1="93733" y1="87824" x2="98580" y2="71657"/>
                        <a14:foregroundMark x1="98580" y1="71657" x2="94182" y2="77148"/>
                        <a14:foregroundMark x1="78075" y1="27627" x2="75888" y2="12076"/>
                        <a14:foregroundMark x1="75888" y1="12076" x2="79621" y2="15421"/>
                        <a14:foregroundMark x1="78049" y1="5788" x2="77833" y2="5090"/>
                        <a14:foregroundMark x1="24915" y1="15170" x2="25625" y2="14571"/>
                        <a14:foregroundMark x1="24421" y1="29341" x2="24421" y2="29341"/>
                        <a14:foregroundMark x1="27385" y1="16367" x2="27601" y2="21158"/>
                        <a14:foregroundMark x1="30036" y1="19763" x2="28960" y2="22954"/>
                        <a14:foregroundMark x1="31923" y1="14172" x2="31183" y2="16363"/>
                        <a14:foregroundMark x1="33498" y1="17465" x2="33498" y2="17465"/>
                        <a14:foregroundMark x1="33498" y1="24152" x2="33498" y2="24152"/>
                        <a14:foregroundMark x1="34393" y1="19461" x2="33838" y2="25250"/>
                        <a14:foregroundMark x1="1976" y1="6487" x2="5959" y2="2196"/>
                        <a14:foregroundMark x1="5959" y1="2196" x2="2316" y2="9880"/>
                        <a14:foregroundMark x1="2316" y1="9880" x2="2501" y2="6188"/>
                        <a14:foregroundMark x1="7873" y1="6587" x2="7780" y2="7385"/>
                        <a14:foregroundMark x1="19512" y1="11976" x2="20963" y2="25050"/>
                        <a14:foregroundMark x1="20963" y1="25050" x2="19790" y2="12375"/>
                        <a14:foregroundMark x1="19790" y1="12375" x2="19914" y2="11677"/>
                        <a14:foregroundMark x1="46002" y1="10180" x2="44829" y2="23253"/>
                        <a14:foregroundMark x1="44829" y1="23253" x2="47268" y2="18998"/>
                        <a14:foregroundMark x1="49402" y1="24950" x2="49861" y2="30639"/>
                        <a14:foregroundMark x1="49322" y1="23952" x2="49402" y2="24950"/>
                        <a14:foregroundMark x1="49251" y1="23067" x2="49322" y2="23952"/>
                        <a14:foregroundMark x1="49861" y1="30639" x2="51559" y2="15669"/>
                        <a14:foregroundMark x1="51559" y1="15669" x2="47947" y2="8782"/>
                        <a14:foregroundMark x1="45878" y1="36327" x2="45755" y2="34331"/>
                        <a14:foregroundMark x1="54338" y1="12375" x2="53257" y2="25649"/>
                        <a14:foregroundMark x1="53257" y1="25649" x2="56698" y2="31166"/>
                        <a14:foregroundMark x1="54576" y1="37428" x2="53535" y2="39721"/>
                        <a14:foregroundMark x1="53535" y1="39721" x2="58135" y2="42116"/>
                        <a14:foregroundMark x1="58135" y1="42116" x2="60389" y2="29541"/>
                        <a14:foregroundMark x1="60537" y1="17365" x2="60558" y2="15669"/>
                        <a14:foregroundMark x1="60489" y1="21333" x2="60537" y2="17365"/>
                        <a14:foregroundMark x1="60389" y1="29541" x2="60401" y2="28584"/>
                        <a14:foregroundMark x1="60399" y1="14182" x2="55480" y2="8882"/>
                        <a14:foregroundMark x1="55480" y1="8882" x2="53442" y2="13573"/>
                        <a14:foregroundMark x1="16703" y1="31138" x2="16857" y2="31936"/>
                        <a14:foregroundMark x1="58351" y1="19461" x2="58351" y2="19461"/>
                        <a14:foregroundMark x1="66626" y1="10479" x2="65885" y2="27545"/>
                        <a14:foregroundMark x1="65885" y1="27545" x2="69713" y2="34132"/>
                        <a14:foregroundMark x1="69713" y1="34132" x2="72059" y2="21956"/>
                        <a14:foregroundMark x1="72059" y1="21956" x2="67490" y2="9681"/>
                        <a14:foregroundMark x1="67490" y1="9681" x2="66749" y2="9381"/>
                        <a14:foregroundMark x1="75394" y1="12874" x2="75332" y2="7984"/>
                        <a14:foregroundMark x1="30287" y1="56188" x2="30225" y2="75250"/>
                        <a14:foregroundMark x1="62735" y1="76148" x2="66070" y2="75948"/>
                        <a14:foregroundMark x1="86786" y1="68663" x2="87002" y2="81637"/>
                        <a14:foregroundMark x1="87002" y1="81637" x2="86971" y2="81238"/>
                        <a14:backgroundMark x1="18246" y1="69361" x2="18246" y2="69361"/>
                        <a14:backgroundMark x1="17320" y1="67265" x2="17320" y2="67265"/>
                        <a14:backgroundMark x1="17320" y1="67265" x2="17320" y2="67265"/>
                        <a14:backgroundMark x1="17320" y1="67265" x2="17320" y2="67265"/>
                        <a14:backgroundMark x1="17104" y1="65669" x2="10744" y2="76048"/>
                        <a14:backgroundMark x1="10744" y1="76048" x2="15869" y2="71357"/>
                        <a14:backgroundMark x1="15560" y1="62974" x2="14819" y2="62974"/>
                        <a14:backgroundMark x1="14295" y1="63273" x2="13461" y2="63972"/>
                        <a14:backgroundMark x1="13461" y1="63972" x2="15036" y2="64271"/>
                        <a14:backgroundMark x1="18555" y1="64271" x2="19389" y2="65669"/>
                        <a14:backgroundMark x1="19914" y1="66267" x2="20531" y2="67265"/>
                        <a14:backgroundMark x1="21056" y1="66966" x2="21673" y2="65968"/>
                        <a14:backgroundMark x1="22507" y1="62275" x2="23773" y2="54491"/>
                        <a14:backgroundMark x1="25841" y1="49202" x2="25841" y2="49202"/>
                        <a14:backgroundMark x1="31059" y1="43413" x2="58506" y2="52196"/>
                        <a14:backgroundMark x1="88237" y1="10479" x2="94875" y2="10379"/>
                        <a14:backgroundMark x1="94875" y1="10379" x2="91201" y2="24651"/>
                        <a14:backgroundMark x1="91201" y1="24651" x2="88114" y2="16267"/>
                        <a14:backgroundMark x1="89997" y1="8882" x2="92282" y2="8882"/>
                        <a14:backgroundMark x1="89071" y1="10479" x2="84193" y2="20259"/>
                        <a14:backgroundMark x1="84193" y1="20259" x2="87280" y2="9481"/>
                        <a14:backgroundMark x1="12411" y1="68962" x2="12257" y2="69760"/>
                        <a14:backgroundMark x1="12658" y1="70459" x2="12658" y2="70459"/>
                        <a14:backgroundMark x1="12658" y1="70459" x2="7348" y2="69561"/>
                        <a14:backgroundMark x1="7348" y1="69561" x2="9139" y2="51996"/>
                        <a14:backgroundMark x1="9139" y1="51996" x2="9602" y2="51597"/>
                        <a14:backgroundMark x1="741" y1="2595" x2="741" y2="2595"/>
                        <a14:backgroundMark x1="309" y1="11277" x2="309" y2="11277"/>
                        <a14:backgroundMark x1="309" y1="10479" x2="309" y2="10479"/>
                        <a14:backgroundMark x1="62" y1="9581" x2="247" y2="9581"/>
                        <a14:backgroundMark x1="494" y1="9581" x2="494" y2="9581"/>
                        <a14:backgroundMark x1="123" y1="10080" x2="123" y2="10080"/>
                        <a14:backgroundMark x1="123" y1="10479" x2="123" y2="10479"/>
                        <a14:backgroundMark x1="9200" y1="9780" x2="9200" y2="9780"/>
                        <a14:backgroundMark x1="4878" y1="11477" x2="4878" y2="11477"/>
                        <a14:backgroundMark x1="4755" y1="16866" x2="4755" y2="16866"/>
                        <a14:backgroundMark x1="4075" y1="17665" x2="4322" y2="22355"/>
                        <a14:backgroundMark x1="69219" y1="45409" x2="69219" y2="45409"/>
                        <a14:backgroundMark x1="67737" y1="43313" x2="72955" y2="44810"/>
                        <a14:backgroundMark x1="79407" y1="27944" x2="79407" y2="27944"/>
                        <a14:backgroundMark x1="79407" y1="24052" x2="79407" y2="24052"/>
                        <a14:backgroundMark x1="79592" y1="24052" x2="79592" y2="27745"/>
                        <a14:backgroundMark x1="80086" y1="24052" x2="79068" y2="31038"/>
                        <a14:backgroundMark x1="79778" y1="29341" x2="79778" y2="29341"/>
                        <a14:backgroundMark x1="79716" y1="30140" x2="79685" y2="32335"/>
                        <a14:backgroundMark x1="79932" y1="27844" x2="79531" y2="33134"/>
                        <a14:backgroundMark x1="81445" y1="16567" x2="80426" y2="24750"/>
                        <a14:backgroundMark x1="80333" y1="16367" x2="80333" y2="16367"/>
                        <a14:backgroundMark x1="80642" y1="16367" x2="80395" y2="16068"/>
                        <a14:backgroundMark x1="80148" y1="15868" x2="80148" y2="15868"/>
                        <a14:backgroundMark x1="80086" y1="15369" x2="80086" y2="16667"/>
                        <a14:backgroundMark x1="64711" y1="45609" x2="64557" y2="45609"/>
                        <a14:backgroundMark x1="85798" y1="94910" x2="60111" y2="94910"/>
                        <a14:backgroundMark x1="45384" y1="97405" x2="40537" y2="96208"/>
                        <a14:backgroundMark x1="40537" y1="96208" x2="40537" y2="96208"/>
                        <a14:backgroundMark x1="48194" y1="86327" x2="47484" y2="78343"/>
                        <a14:backgroundMark x1="47329" y1="91617" x2="47237" y2="68463"/>
                        <a14:backgroundMark x1="34856" y1="78743" x2="35690" y2="78842"/>
                        <a14:backgroundMark x1="31831" y1="77645" x2="36153" y2="79840"/>
                        <a14:backgroundMark x1="36153" y1="79840" x2="36771" y2="89521"/>
                        <a14:backgroundMark x1="31090" y1="78044" x2="31584" y2="76946"/>
                        <a14:backgroundMark x1="30905" y1="77745" x2="30905" y2="77745"/>
                        <a14:backgroundMark x1="32047" y1="77246" x2="30688" y2="77246"/>
                        <a14:backgroundMark x1="30874" y1="78144" x2="30750" y2="77345"/>
                        <a14:backgroundMark x1="36431" y1="76647" x2="36122" y2="78443"/>
                        <a14:backgroundMark x1="36678" y1="84930" x2="37388" y2="85329"/>
                        <a14:backgroundMark x1="37882" y1="87325" x2="36894" y2="86028"/>
                        <a14:backgroundMark x1="38160" y1="86926" x2="37913" y2="86727"/>
                        <a14:backgroundMark x1="38129" y1="86028" x2="38129" y2="86028"/>
                        <a14:backgroundMark x1="45631" y1="78443" x2="42421" y2="78543"/>
                        <a14:backgroundMark x1="42143" y1="65669" x2="41865" y2="65569"/>
                        <a14:backgroundMark x1="41865" y1="79142" x2="41680" y2="79142"/>
                        <a14:backgroundMark x1="41433" y1="78443" x2="42328" y2="78842"/>
                        <a14:backgroundMark x1="41186" y1="78144" x2="40630" y2="78343"/>
                        <a14:backgroundMark x1="41463" y1="79840" x2="41216" y2="79541"/>
                        <a14:backgroundMark x1="41433" y1="78343" x2="40661" y2="77944"/>
                        <a14:backgroundMark x1="40908" y1="77944" x2="40537" y2="77745"/>
                        <a14:backgroundMark x1="40506" y1="77944" x2="40414" y2="78343"/>
                        <a14:backgroundMark x1="40383" y1="77645" x2="40321" y2="78343"/>
                        <a14:backgroundMark x1="41525" y1="79641" x2="41216" y2="80539"/>
                        <a14:backgroundMark x1="41093" y1="79641" x2="41093" y2="79641"/>
                        <a14:backgroundMark x1="41340" y1="79641" x2="41124" y2="80240"/>
                        <a14:backgroundMark x1="44149" y1="77046" x2="44582" y2="77345"/>
                        <a14:backgroundMark x1="46064" y1="77645" x2="46311" y2="76347"/>
                        <a14:backgroundMark x1="46743" y1="74052" x2="45847" y2="79541"/>
                        <a14:backgroundMark x1="46805" y1="74251" x2="46959" y2="75449"/>
                        <a14:backgroundMark x1="45755" y1="75050" x2="46280" y2="75749"/>
                        <a14:backgroundMark x1="46990" y1="78842" x2="46866" y2="78144"/>
                        <a14:backgroundMark x1="47484" y1="72255" x2="47546" y2="76148"/>
                        <a14:backgroundMark x1="47299" y1="78144" x2="48379" y2="79142"/>
                        <a14:backgroundMark x1="47082" y1="86826" x2="46805" y2="89022"/>
                        <a14:backgroundMark x1="46465" y1="88423" x2="46434" y2="87325"/>
                        <a14:backgroundMark x1="46434" y1="87226" x2="46002" y2="88623"/>
                        <a14:backgroundMark x1="48163" y1="87924" x2="51436" y2="86926"/>
                        <a14:backgroundMark x1="47576" y1="88024" x2="47793" y2="89421"/>
                        <a14:backgroundMark x1="50726" y1="88423" x2="52856" y2="89122"/>
                        <a14:backgroundMark x1="50417" y1="89321" x2="49460" y2="88723"/>
                        <a14:backgroundMark x1="52671" y1="72255" x2="51868" y2="71158"/>
                        <a14:backgroundMark x1="52671" y1="67665" x2="53195" y2="67365"/>
                        <a14:backgroundMark x1="52022" y1="67365" x2="52794" y2="65868"/>
                        <a14:backgroundMark x1="51960" y1="67665" x2="52362" y2="67365"/>
                        <a14:backgroundMark x1="52887" y1="67166" x2="51281" y2="68263"/>
                        <a14:backgroundMark x1="51312" y1="68263" x2="51528" y2="68962"/>
                        <a14:backgroundMark x1="53103" y1="65868" x2="53319" y2="66267"/>
                        <a14:backgroundMark x1="52979" y1="66667" x2="53689" y2="66367"/>
                        <a14:backgroundMark x1="53875" y1="66267" x2="53906" y2="65669"/>
                        <a14:backgroundMark x1="58259" y1="93413" x2="58073" y2="94910"/>
                        <a14:backgroundMark x1="52300" y1="99601" x2="52300" y2="99601"/>
                        <a14:backgroundMark x1="62025" y1="43713" x2="63446" y2="46507"/>
                        <a14:backgroundMark x1="57826" y1="59281" x2="57826" y2="60778"/>
                        <a14:backgroundMark x1="57888" y1="62076" x2="57888" y2="62076"/>
                        <a14:backgroundMark x1="57950" y1="61277" x2="58135" y2="75948"/>
                        <a14:backgroundMark x1="58135" y1="75948" x2="58104" y2="76048"/>
                        <a14:backgroundMark x1="57826" y1="61477" x2="57549" y2="62974"/>
                        <a14:backgroundMark x1="57271" y1="61577" x2="57579" y2="62974"/>
                        <a14:backgroundMark x1="57672" y1="61776" x2="57394" y2="63573"/>
                        <a14:backgroundMark x1="57487" y1="63074" x2="57271" y2="62575"/>
                        <a14:backgroundMark x1="57425" y1="82036" x2="57333" y2="90220"/>
                        <a14:backgroundMark x1="59864" y1="94311" x2="58043" y2="86427"/>
                        <a14:backgroundMark x1="57796" y1="77745" x2="57981" y2="80339"/>
                        <a14:backgroundMark x1="57425" y1="78244" x2="57394" y2="78842"/>
                        <a14:backgroundMark x1="57579" y1="79242" x2="57950" y2="78044"/>
                        <a14:backgroundMark x1="57734" y1="78743" x2="57641" y2="79341"/>
                        <a14:backgroundMark x1="57579" y1="78244" x2="57579" y2="78244"/>
                        <a14:backgroundMark x1="57579" y1="78443" x2="57579" y2="78443"/>
                        <a14:backgroundMark x1="57487" y1="78543" x2="57487" y2="78543"/>
                        <a14:backgroundMark x1="59772" y1="92016" x2="59926" y2="91916"/>
                        <a14:backgroundMark x1="60173" y1="89721" x2="60173" y2="89721"/>
                        <a14:backgroundMark x1="58197" y1="92016" x2="58043" y2="89621"/>
                        <a14:backgroundMark x1="58753" y1="90918" x2="57394" y2="90619"/>
                        <a14:backgroundMark x1="57672" y1="90719" x2="57579" y2="90719"/>
                        <a14:backgroundMark x1="57549" y1="90619" x2="57333" y2="91417"/>
                        <a14:backgroundMark x1="57271" y1="91118" x2="57333" y2="90120"/>
                        <a14:backgroundMark x1="59432" y1="91118" x2="64248" y2="91417"/>
                        <a14:backgroundMark x1="68262" y1="81337" x2="68077" y2="53393"/>
                        <a14:backgroundMark x1="63384" y1="79541" x2="64063" y2="78244"/>
                        <a14:backgroundMark x1="65681" y1="77943" x2="68077" y2="77745"/>
                        <a14:backgroundMark x1="62519" y1="78443" x2="63044" y2="78543"/>
                        <a14:backgroundMark x1="63291" y1="65070" x2="63291" y2="65070"/>
                        <a14:backgroundMark x1="62361" y1="77946" x2="61964" y2="77545"/>
                        <a14:backgroundMark x1="63446" y1="79042" x2="62382" y2="77967"/>
                        <a14:backgroundMark x1="64186" y1="79042" x2="65174" y2="78842"/>
                        <a14:backgroundMark x1="63137" y1="78743" x2="62025" y2="78743"/>
                        <a14:backgroundMark x1="68385" y1="79042" x2="70207" y2="95010"/>
                        <a14:backgroundMark x1="68478" y1="84032" x2="68848" y2="91218"/>
                        <a14:backgroundMark x1="67706" y1="88623" x2="67706" y2="88623"/>
                        <a14:backgroundMark x1="67922" y1="88224" x2="67922" y2="88224"/>
                        <a14:backgroundMark x1="67953" y1="88124" x2="67953" y2="88124"/>
                        <a14:backgroundMark x1="68169" y1="87824" x2="68169" y2="88623"/>
                        <a14:backgroundMark x1="67397" y1="89222" x2="67521" y2="88723"/>
                        <a14:backgroundMark x1="74035" y1="77246" x2="74035" y2="77246"/>
                        <a14:backgroundMark x1="68972" y1="79341" x2="69342" y2="79341"/>
                        <a14:backgroundMark x1="75795" y1="80339" x2="73757" y2="75449"/>
                        <a14:backgroundMark x1="74375" y1="73253" x2="74622" y2="74750"/>
                        <a14:backgroundMark x1="73973" y1="79341" x2="74375" y2="83633"/>
                        <a14:backgroundMark x1="73819" y1="82136" x2="74282" y2="84631"/>
                        <a14:backgroundMark x1="72862" y1="80539" x2="73726" y2="83633"/>
                        <a14:backgroundMark x1="73202" y1="79242" x2="73356" y2="80739"/>
                        <a14:backgroundMark x1="74066" y1="79042" x2="72800" y2="79541"/>
                        <a14:backgroundMark x1="74900" y1="78543" x2="75085" y2="80040"/>
                        <a14:backgroundMark x1="74622" y1="80539" x2="74220" y2="87325"/>
                        <a14:backgroundMark x1="73726" y1="84132" x2="73171" y2="86427"/>
                        <a14:backgroundMark x1="73757" y1="86128" x2="72738" y2="85329"/>
                        <a14:backgroundMark x1="75147" y1="85928" x2="75455" y2="86826"/>
                        <a14:backgroundMark x1="80333" y1="64072" x2="80179" y2="90619"/>
                        <a14:backgroundMark x1="79623" y1="74950" x2="79284" y2="89920"/>
                        <a14:backgroundMark x1="80550" y1="88124" x2="80797" y2="85928"/>
                        <a14:backgroundMark x1="90275" y1="76248" x2="90306" y2="77046"/>
                        <a14:backgroundMark x1="90676" y1="77445" x2="90429" y2="87325"/>
                        <a14:backgroundMark x1="85057" y1="73653" x2="85057" y2="74251"/>
                        <a14:backgroundMark x1="85644" y1="80838" x2="85644" y2="80838"/>
                        <a14:backgroundMark x1="85489" y1="79840" x2="85489" y2="79840"/>
                        <a14:backgroundMark x1="58537" y1="47305" x2="63600" y2="44711"/>
                        <a14:backgroundMark x1="59061" y1="52196" x2="65020" y2="50399"/>
                        <a14:backgroundMark x1="61006" y1="48004" x2="60019" y2="48603"/>
                        <a14:backgroundMark x1="59617" y1="48802" x2="61871" y2="48802"/>
                        <a14:backgroundMark x1="63476" y1="51597" x2="67397" y2="54591"/>
                        <a14:backgroundMark x1="67397" y1="54591" x2="68015" y2="57685"/>
                        <a14:backgroundMark x1="68879" y1="55489" x2="69342" y2="55888"/>
                        <a14:backgroundMark x1="68941" y1="56687" x2="68879" y2="56387"/>
                        <a14:backgroundMark x1="68972" y1="56487" x2="69713" y2="56687"/>
                        <a14:backgroundMark x1="68540" y1="55190" x2="68632" y2="55888"/>
                        <a14:backgroundMark x1="58444" y1="60279" x2="58907" y2="60279"/>
                        <a14:backgroundMark x1="58413" y1="62076" x2="59463" y2="60579"/>
                        <a14:backgroundMark x1="58907" y1="60479" x2="58290" y2="61277"/>
                        <a14:backgroundMark x1="58444" y1="61477" x2="58043" y2="60479"/>
                        <a14:backgroundMark x1="95245" y1="79142" x2="92837" y2="78543"/>
                        <a14:backgroundMark x1="91232" y1="81038" x2="93733" y2="79242"/>
                        <a14:backgroundMark x1="97623" y1="67166" x2="99846" y2="66567"/>
                        <a14:backgroundMark x1="78203" y1="29042" x2="78635" y2="23154"/>
                        <a14:backgroundMark x1="78049" y1="30739" x2="77617" y2="27545"/>
                        <a14:backgroundMark x1="78172" y1="27844" x2="77740" y2="23054"/>
                        <a14:backgroundMark x1="77833" y1="27944" x2="78203" y2="30739"/>
                        <a14:backgroundMark x1="53473" y1="33034" x2="52547" y2="35629"/>
                        <a14:backgroundMark x1="50324" y1="40918" x2="48009" y2="29341"/>
                        <a14:backgroundMark x1="43686" y1="35130" x2="44209" y2="22688"/>
                        <a14:backgroundMark x1="51405" y1="40619" x2="57425" y2="46108"/>
                        <a14:backgroundMark x1="57425" y1="46108" x2="55171" y2="45808"/>
                        <a14:backgroundMark x1="57734" y1="46108" x2="56375" y2="47505"/>
                        <a14:backgroundMark x1="59679" y1="48603" x2="57116" y2="47505"/>
                        <a14:backgroundMark x1="57579" y1="48104" x2="58907" y2="46806"/>
                        <a14:backgroundMark x1="52578" y1="42415" x2="44026" y2="38922"/>
                        <a14:backgroundMark x1="49583" y1="39521" x2="46341" y2="37725"/>
                        <a14:backgroundMark x1="45919" y1="36715" x2="43779" y2="35928"/>
                        <a14:backgroundMark x1="47576" y1="37325" x2="45991" y2="36742"/>
                        <a14:backgroundMark x1="35196" y1="16068" x2="34949" y2="29341"/>
                        <a14:backgroundMark x1="34949" y1="29341" x2="34887" y2="29242"/>
                        <a14:backgroundMark x1="14542" y1="17465" x2="14542" y2="17465"/>
                        <a14:backgroundMark x1="15005" y1="16866" x2="14202" y2="17166"/>
                        <a14:backgroundMark x1="14881" y1="16367" x2="14418" y2="16467"/>
                        <a14:backgroundMark x1="10435" y1="11677" x2="10435" y2="11677"/>
                        <a14:backgroundMark x1="10713" y1="10878" x2="10219" y2="14571"/>
                        <a14:backgroundMark x1="4878" y1="599" x2="4878" y2="599"/>
                        <a14:backgroundMark x1="6082" y1="699" x2="6082" y2="699"/>
                        <a14:backgroundMark x1="22507" y1="34531" x2="22507" y2="34531"/>
                        <a14:backgroundMark x1="48595" y1="21856" x2="48595" y2="21856"/>
                        <a14:backgroundMark x1="48348" y1="20060" x2="48317" y2="18762"/>
                        <a14:backgroundMark x1="48256" y1="17665" x2="48719" y2="18563"/>
                        <a14:backgroundMark x1="47237" y1="19661" x2="47484" y2="19860"/>
                        <a14:backgroundMark x1="47546" y1="18762" x2="47885" y2="18663"/>
                        <a14:backgroundMark x1="47793" y1="17066" x2="47082" y2="18363"/>
                        <a14:backgroundMark x1="47453" y1="18663" x2="47422" y2="19760"/>
                        <a14:backgroundMark x1="49274" y1="17864" x2="49182" y2="23054"/>
                        <a14:backgroundMark x1="48935" y1="17665" x2="48595" y2="16766"/>
                        <a14:backgroundMark x1="46774" y1="8982" x2="46774" y2="8982"/>
                        <a14:backgroundMark x1="30874" y1="22555" x2="30874" y2="22555"/>
                        <a14:backgroundMark x1="30812" y1="17665" x2="30812" y2="17665"/>
                        <a14:backgroundMark x1="30534" y1="19261" x2="30750" y2="18762"/>
                        <a14:backgroundMark x1="31244" y1="16567" x2="30195" y2="18563"/>
                        <a14:backgroundMark x1="30164" y1="19461" x2="30102" y2="19860"/>
                        <a14:backgroundMark x1="30009" y1="20359" x2="30009" y2="20858"/>
                        <a14:backgroundMark x1="30009" y1="19361" x2="30071" y2="20958"/>
                        <a14:backgroundMark x1="14017" y1="27146" x2="14295" y2="27445"/>
                        <a14:backgroundMark x1="57857" y1="17465" x2="57981" y2="16866"/>
                        <a14:backgroundMark x1="56375" y1="34830" x2="54400" y2="33932"/>
                        <a14:backgroundMark x1="57734" y1="33733" x2="57549" y2="34331"/>
                        <a14:backgroundMark x1="57394" y1="34032" x2="57209" y2="34132"/>
                        <a14:backgroundMark x1="56437" y1="32335" x2="55851" y2="32834"/>
                        <a14:backgroundMark x1="56869" y1="33234" x2="56098" y2="33633"/>
                        <a14:backgroundMark x1="57086" y1="32834" x2="56715" y2="33333"/>
                        <a14:backgroundMark x1="69188" y1="24451" x2="69188" y2="24451"/>
                        <a14:backgroundMark x1="57116" y1="21956" x2="57116" y2="21956"/>
                        <a14:backgroundMark x1="3828" y1="200" x2="4199" y2="898"/>
                        <a14:backgroundMark x1="8212" y1="38124" x2="7039" y2="37226"/>
                        <a14:backgroundMark x1="14078" y1="16567" x2="14078" y2="16567"/>
                        <a14:backgroundMark x1="14109" y1="16367" x2="14109" y2="16367"/>
                        <a14:backgroundMark x1="15190" y1="16866" x2="15190" y2="16866"/>
                        <a14:backgroundMark x1="17783" y1="19361" x2="17783" y2="19361"/>
                        <a14:backgroundMark x1="43347" y1="35130" x2="43347" y2="35130"/>
                        <a14:backgroundMark x1="35597" y1="28842" x2="35597" y2="28842"/>
                        <a14:backgroundMark x1="43069" y1="35629" x2="43686" y2="35429"/>
                        <a14:backgroundMark x1="43131" y1="35429" x2="43131" y2="35429"/>
                        <a14:backgroundMark x1="43038" y1="34930" x2="43038" y2="34930"/>
                        <a14:backgroundMark x1="42914" y1="35130" x2="42914" y2="35130"/>
                        <a14:backgroundMark x1="49274" y1="23952" x2="49274" y2="23952"/>
                        <a14:backgroundMark x1="49274" y1="24950" x2="49274" y2="24950"/>
                        <a14:backgroundMark x1="47206" y1="19162" x2="47206" y2="19162"/>
                        <a14:backgroundMark x1="47144" y1="19661" x2="47144" y2="19661"/>
                        <a14:backgroundMark x1="47299" y1="18862" x2="47299" y2="18862"/>
                        <a14:backgroundMark x1="46990" y1="18962" x2="46990" y2="18962"/>
                        <a14:backgroundMark x1="55202" y1="35928" x2="55202" y2="35928"/>
                        <a14:backgroundMark x1="53412" y1="12874" x2="53412" y2="12874"/>
                        <a14:backgroundMark x1="47978" y1="8283" x2="47978" y2="8283"/>
                        <a14:backgroundMark x1="60698" y1="15669" x2="60698" y2="15669"/>
                        <a14:backgroundMark x1="60543" y1="15170" x2="60543" y2="15170"/>
                        <a14:backgroundMark x1="60574" y1="17365" x2="60574" y2="17365"/>
                        <a14:backgroundMark x1="60636" y1="16866" x2="60543" y2="14770"/>
                        <a14:backgroundMark x1="60543" y1="14571" x2="60543" y2="14571"/>
                        <a14:backgroundMark x1="60636" y1="17964" x2="60574" y2="20858"/>
                        <a14:backgroundMark x1="60574" y1="21257" x2="60790" y2="23752"/>
                        <a14:backgroundMark x1="60543" y1="24052" x2="60852" y2="28244"/>
                        <a14:backgroundMark x1="53350" y1="39721" x2="53350" y2="39721"/>
                        <a14:backgroundMark x1="54832" y1="35928" x2="55449" y2="35429"/>
                        <a14:backgroundMark x1="77987" y1="27745" x2="77833" y2="25250"/>
                        <a14:backgroundMark x1="77894" y1="26747" x2="77678" y2="24551"/>
                        <a14:backgroundMark x1="80179" y1="15170" x2="79870" y2="14870"/>
                        <a14:backgroundMark x1="79778" y1="15170" x2="80179" y2="17565"/>
                        <a14:backgroundMark x1="67706" y1="88723" x2="67212" y2="88922"/>
                        <a14:backgroundMark x1="81198" y1="87625" x2="80951" y2="86327"/>
                        <a14:backgroundMark x1="80889" y1="86327" x2="81044" y2="86327"/>
                        <a14:backgroundMark x1="81167" y1="86128" x2="81352" y2="86926"/>
                        <a14:backgroundMark x1="89750" y1="86826" x2="89812" y2="85130"/>
                        <a14:backgroundMark x1="52454" y1="90419" x2="53257" y2="88124"/>
                        <a14:backgroundMark x1="53010" y1="89421" x2="53010" y2="89421"/>
                        <a14:backgroundMark x1="58104" y1="61477" x2="57950" y2="61976"/>
                        <a14:backgroundMark x1="26891" y1="77445" x2="26582" y2="75848"/>
                        <a14:backgroundMark x1="26922" y1="75948" x2="26768" y2="770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41" y="1825449"/>
            <a:ext cx="1300937" cy="402451"/>
          </a:xfrm>
          <a:prstGeom prst="rect">
            <a:avLst/>
          </a:prstGeom>
        </p:spPr>
      </p:pic>
      <p:pic>
        <p:nvPicPr>
          <p:cNvPr id="15" name="그림 14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35E49110-1150-478E-FD74-FD4D2E553F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97" b="88966" l="4043" r="98723">
                        <a14:foregroundMark x1="7447" y1="30345" x2="7447" y2="30345"/>
                        <a14:foregroundMark x1="4255" y1="6897" x2="4255" y2="6897"/>
                        <a14:foregroundMark x1="16383" y1="19310" x2="16383" y2="19310"/>
                        <a14:foregroundMark x1="25106" y1="24138" x2="25106" y2="24138"/>
                        <a14:foregroundMark x1="33617" y1="24138" x2="33617" y2="24138"/>
                        <a14:foregroundMark x1="42128" y1="26897" x2="42128" y2="26897"/>
                        <a14:foregroundMark x1="50213" y1="23448" x2="50213" y2="23448"/>
                        <a14:foregroundMark x1="59362" y1="22759" x2="59362" y2="22759"/>
                        <a14:foregroundMark x1="70851" y1="28966" x2="70851" y2="28966"/>
                        <a14:foregroundMark x1="75319" y1="24828" x2="75319" y2="24828"/>
                        <a14:foregroundMark x1="77447" y1="71724" x2="77447" y2="71724"/>
                        <a14:foregroundMark x1="98723" y1="77241" x2="98723" y2="77241"/>
                        <a14:foregroundMark x1="29362" y1="84138" x2="29362" y2="84138"/>
                        <a14:foregroundMark x1="44043" y1="67586" x2="44043" y2="67586"/>
                        <a14:foregroundMark x1="54468" y1="77931" x2="54468" y2="77931"/>
                        <a14:foregroundMark x1="65957" y1="69655" x2="65957" y2="69655"/>
                        <a14:backgroundMark x1="19362" y1="79310" x2="19362" y2="79310"/>
                        <a14:backgroundMark x1="16170" y1="70345" x2="16170" y2="70345"/>
                        <a14:backgroundMark x1="91489" y1="24828" x2="94043" y2="31724"/>
                        <a14:backgroundMark x1="41915" y1="66207" x2="41915" y2="66207"/>
                        <a14:backgroundMark x1="63191" y1="67586" x2="63191" y2="67586"/>
                        <a14:backgroundMark x1="16383" y1="51034" x2="4894" y2="44828"/>
                        <a14:backgroundMark x1="4894" y1="44828" x2="22128" y2="86897"/>
                        <a14:backgroundMark x1="22128" y1="86897" x2="10638" y2="53103"/>
                        <a14:backgroundMark x1="10638" y1="53103" x2="9149" y2="51724"/>
                        <a14:backgroundMark x1="22128" y1="55172" x2="6596" y2="53793"/>
                        <a14:backgroundMark x1="6596" y1="53793" x2="21277" y2="82759"/>
                        <a14:backgroundMark x1="21277" y1="82759" x2="15106" y2="59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40" y="1243087"/>
            <a:ext cx="1300938" cy="4013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4FDA6B-8E00-B712-ED09-4176F6619D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7776" b="60275" l="7743" r="42142"/>
                    </a14:imgEffect>
                  </a14:imgLayer>
                </a14:imgProps>
              </a:ext>
            </a:extLst>
          </a:blip>
          <a:srcRect l="3443" t="34964" r="53558" b="36913"/>
          <a:stretch/>
        </p:blipFill>
        <p:spPr>
          <a:xfrm>
            <a:off x="7366175" y="1195656"/>
            <a:ext cx="763622" cy="4487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3122BE-1F0B-A23B-22FE-1D9378C0EA5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246" b="35595" l="8369" r="36541">
                        <a14:foregroundMark x1="20986" y1="10815" x2="20986" y2="10815"/>
                        <a14:foregroundMark x1="20563" y1="14734" x2="20563" y2="14734"/>
                        <a14:foregroundMark x1="21690" y1="13636" x2="21690" y2="13636"/>
                        <a14:foregroundMark x1="19437" y1="13793" x2="19437" y2="13793"/>
                        <a14:foregroundMark x1="26761" y1="13166" x2="26761" y2="13166"/>
                        <a14:foregroundMark x1="25634" y1="15674" x2="25634" y2="15674"/>
                        <a14:foregroundMark x1="25070" y1="14890" x2="25070" y2="14890"/>
                        <a14:foregroundMark x1="24085" y1="16301" x2="24085" y2="16301"/>
                      </a14:backgroundRemoval>
                    </a14:imgEffect>
                  </a14:imgLayer>
                </a14:imgProps>
              </a:ext>
            </a:extLst>
          </a:blip>
          <a:srcRect l="4848" t="327" r="59938" b="60486"/>
          <a:stretch/>
        </p:blipFill>
        <p:spPr>
          <a:xfrm>
            <a:off x="3608589" y="939165"/>
            <a:ext cx="708964" cy="7089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D13C3D6-0FC2-718D-DEF9-4AC9FC41BBD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367" b="93417" l="70986" r="96761">
                        <a14:foregroundMark x1="83803" y1="57367" x2="83803" y2="57367"/>
                        <a14:foregroundMark x1="88028" y1="91693" x2="88028" y2="91693"/>
                        <a14:foregroundMark x1="85634" y1="93417" x2="85634" y2="93417"/>
                      </a14:backgroundRemoval>
                    </a14:imgEffect>
                  </a14:imgLayer>
                </a14:imgProps>
              </a:ext>
            </a:extLst>
          </a:blip>
          <a:srcRect l="67845" t="54609" r="-5225" b="3793"/>
          <a:stretch/>
        </p:blipFill>
        <p:spPr>
          <a:xfrm>
            <a:off x="2944761" y="939165"/>
            <a:ext cx="663828" cy="6638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329644-BDD4-8C89-A2D6-C3D7EC1DB7D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7105" b="65235" l="47563" r="72353">
                        <a14:foregroundMark x1="61831" y1="48746" x2="61831" y2="48746"/>
                        <a14:foregroundMark x1="56338" y1="40596" x2="56338" y2="40596"/>
                        <a14:foregroundMark x1="54085" y1="41223" x2="54085" y2="41223"/>
                        <a14:backgroundMark x1="60704" y1="47335" x2="60704" y2="47335"/>
                      </a14:backgroundRemoval>
                    </a14:imgEffect>
                  </a14:imgLayer>
                </a14:imgProps>
              </a:ext>
            </a:extLst>
          </a:blip>
          <a:srcRect l="44464" t="33589" r="24548" b="31249"/>
          <a:stretch/>
        </p:blipFill>
        <p:spPr>
          <a:xfrm>
            <a:off x="5740661" y="1161574"/>
            <a:ext cx="550304" cy="5611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31C4E4C-B34A-6A1E-0B82-68A310ABA60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62" b="48200" l="71973" r="96762"/>
                    </a14:imgEffect>
                  </a14:imgLayer>
                </a14:imgProps>
              </a:ext>
            </a:extLst>
          </a:blip>
          <a:srcRect l="68874" t="232" r="139" b="46470"/>
          <a:stretch/>
        </p:blipFill>
        <p:spPr>
          <a:xfrm>
            <a:off x="4431079" y="914260"/>
            <a:ext cx="550302" cy="8505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4354C91-8ECB-B851-4D91-33BFB7F6517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5831" b="95925" l="38732" r="65775">
                        <a14:foregroundMark x1="38732" y1="75235" x2="38732" y2="75235"/>
                      </a14:backgroundRemoval>
                    </a14:imgEffect>
                  </a14:imgLayer>
                </a14:imgProps>
              </a:ext>
            </a:extLst>
          </a:blip>
          <a:srcRect l="35718" t="62211" r="30827" b="173"/>
          <a:stretch/>
        </p:blipFill>
        <p:spPr>
          <a:xfrm>
            <a:off x="5023912" y="1075280"/>
            <a:ext cx="594132" cy="6002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90DFA05-C6DB-55CE-3BBB-59E4CDCEC39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3605" b="95956" l="7553" r="31394"/>
                    </a14:imgEffect>
                  </a14:imgLayer>
                </a14:imgProps>
              </a:ext>
            </a:extLst>
          </a:blip>
          <a:srcRect l="4573" t="59561" r="65626" b="-981"/>
          <a:stretch/>
        </p:blipFill>
        <p:spPr>
          <a:xfrm>
            <a:off x="6290965" y="963156"/>
            <a:ext cx="529248" cy="6609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2C27627-60BE-AA57-4E77-BE7F023EF6A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908" b="32037" l="39872" r="67222"/>
                    </a14:imgEffect>
                  </a14:imgLayer>
                </a14:imgProps>
              </a:ext>
            </a:extLst>
          </a:blip>
          <a:srcRect l="36453" t="392" r="29359" b="64447"/>
          <a:stretch/>
        </p:blipFill>
        <p:spPr>
          <a:xfrm>
            <a:off x="6660315" y="1036356"/>
            <a:ext cx="607142" cy="56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46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A55952-B145-0BE6-FAE9-1F4A004B4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962" l="139" r="98752">
                        <a14:foregroundMark x1="8460" y1="17647" x2="8460" y2="15917"/>
                        <a14:foregroundMark x1="8322" y1="8304" x2="8322" y2="8304"/>
                        <a14:foregroundMark x1="7212" y1="9689" x2="7212" y2="9689"/>
                        <a14:foregroundMark x1="13592" y1="5536" x2="13592" y2="5536"/>
                        <a14:foregroundMark x1="15950" y1="3460" x2="15950" y2="3460"/>
                        <a14:foregroundMark x1="16644" y1="3460" x2="16644" y2="3460"/>
                        <a14:foregroundMark x1="17337" y1="6920" x2="17337" y2="6920"/>
                        <a14:foregroundMark x1="16089" y1="9343" x2="16089" y2="9343"/>
                        <a14:foregroundMark x1="15257" y1="11765" x2="15257" y2="11765"/>
                        <a14:foregroundMark x1="13870" y1="3460" x2="13870" y2="3460"/>
                        <a14:foregroundMark x1="8877" y1="4498" x2="8877" y2="4498"/>
                        <a14:foregroundMark x1="8738" y1="3460" x2="8738" y2="3460"/>
                        <a14:foregroundMark x1="4716" y1="5536" x2="4716" y2="5536"/>
                        <a14:foregroundMark x1="2774" y1="16955" x2="2774" y2="16955"/>
                        <a14:foregroundMark x1="10125" y1="24567" x2="10125" y2="24567"/>
                        <a14:foregroundMark x1="37587" y1="38754" x2="59778" y2="47751"/>
                        <a14:foregroundMark x1="59778" y1="47751" x2="37309" y2="55709"/>
                        <a14:foregroundMark x1="37309" y1="55709" x2="41331" y2="35986"/>
                        <a14:foregroundMark x1="41331" y1="35986" x2="43828" y2="35640"/>
                        <a14:foregroundMark x1="50069" y1="31142" x2="30929" y2="27682"/>
                        <a14:foregroundMark x1="30929" y1="27682" x2="10402" y2="50519"/>
                        <a14:foregroundMark x1="10402" y1="50519" x2="59639" y2="68858"/>
                        <a14:foregroundMark x1="59639" y1="68858" x2="50624" y2="41176"/>
                        <a14:foregroundMark x1="50624" y1="41176" x2="48544" y2="40484"/>
                        <a14:foregroundMark x1="77670" y1="41176" x2="70180" y2="26990"/>
                        <a14:foregroundMark x1="70180" y1="26990" x2="48682" y2="49135"/>
                        <a14:foregroundMark x1="48682" y1="49135" x2="93343" y2="68512"/>
                        <a14:foregroundMark x1="93343" y1="68512" x2="81692" y2="39792"/>
                        <a14:foregroundMark x1="81692" y1="39792" x2="76699" y2="39792"/>
                        <a14:foregroundMark x1="7628" y1="4152" x2="6935" y2="3460"/>
                        <a14:foregroundMark x1="6796" y1="7266" x2="1969" y2="19820"/>
                        <a14:foregroundMark x1="4265" y1="22588" x2="9570" y2="20415"/>
                        <a14:foregroundMark x1="9570" y1="20415" x2="7074" y2="10727"/>
                        <a14:foregroundMark x1="5409" y1="27682" x2="2358" y2="30796"/>
                        <a14:foregroundMark x1="4577" y1="29758" x2="2774" y2="41869"/>
                        <a14:foregroundMark x1="2774" y1="41869" x2="2774" y2="41869"/>
                        <a14:foregroundMark x1="2229" y1="59862" x2="1942" y2="62630"/>
                        <a14:foregroundMark x1="3092" y1="51557" x2="2996" y2="52482"/>
                        <a14:foregroundMark x1="2996" y1="52482" x2="3092" y2="51557"/>
                        <a14:foregroundMark x1="3883" y1="43945" x2="3143" y2="51066"/>
                        <a14:foregroundMark x1="3051" y1="67128" x2="2913" y2="90311"/>
                        <a14:foregroundMark x1="2913" y1="90311" x2="4716" y2="94118"/>
                        <a14:foregroundMark x1="6241" y1="62630" x2="7351" y2="33564"/>
                        <a14:foregroundMark x1="7351" y1="33564" x2="7351" y2="33564"/>
                        <a14:foregroundMark x1="6103" y1="93772" x2="23578" y2="93772"/>
                        <a14:foregroundMark x1="7628" y1="97578" x2="7628" y2="97578"/>
                        <a14:foregroundMark x1="25659" y1="94810" x2="26630" y2="94464"/>
                        <a14:foregroundMark x1="31484" y1="94464" x2="41054" y2="95502"/>
                        <a14:foregroundMark x1="55609" y1="91818" x2="55787" y2="91777"/>
                        <a14:foregroundMark x1="42718" y1="94810" x2="45292" y2="94212"/>
                        <a14:foregroundMark x1="67022" y1="95300" x2="69110" y2="95471"/>
                        <a14:foregroundMark x1="83834" y1="96819" x2="84743" y2="96886"/>
                        <a14:foregroundMark x1="84050" y1="95848" x2="94591" y2="97232"/>
                        <a14:foregroundMark x1="94591" y1="97232" x2="98890" y2="77855"/>
                        <a14:foregroundMark x1="98890" y1="77855" x2="98890" y2="73010"/>
                        <a14:foregroundMark x1="24272" y1="7266" x2="47989" y2="9689"/>
                        <a14:foregroundMark x1="34119" y1="5882" x2="48821" y2="5190"/>
                        <a14:foregroundMark x1="48821" y1="5190" x2="67406" y2="7958"/>
                        <a14:foregroundMark x1="67406" y1="7958" x2="81553" y2="6920"/>
                        <a14:foregroundMark x1="96255" y1="6228" x2="96255" y2="6228"/>
                        <a14:foregroundMark x1="98613" y1="12803" x2="98336" y2="39446"/>
                        <a14:foregroundMark x1="96949" y1="42907" x2="97087" y2="61246"/>
                        <a14:foregroundMark x1="3085" y1="59862" x2="2497" y2="65398"/>
                        <a14:foregroundMark x1="44383" y1="95156" x2="47261" y2="95736"/>
                        <a14:foregroundMark x1="70458" y1="94464" x2="80166" y2="95502"/>
                        <a14:foregroundMark x1="80166" y1="95502" x2="86130" y2="95156"/>
                        <a14:foregroundMark x1="3190" y1="10727" x2="3883" y2="8997"/>
                        <a14:foregroundMark x1="3190" y1="9689" x2="3190" y2="9689"/>
                        <a14:foregroundMark x1="3467" y1="8651" x2="3467" y2="8651"/>
                        <a14:foregroundMark x1="3329" y1="8651" x2="3329" y2="8651"/>
                        <a14:foregroundMark x1="3190" y1="8997" x2="3883" y2="8304"/>
                        <a14:backgroundMark x1="1110" y1="51557" x2="1110" y2="51557"/>
                        <a14:backgroundMark x1="2348" y1="52731" x2="2358" y2="52249"/>
                        <a14:backgroundMark x1="3051" y1="52941" x2="3051" y2="52941"/>
                        <a14:backgroundMark x1="555" y1="22837" x2="832" y2="18339"/>
                        <a14:backgroundMark x1="971" y1="21107" x2="832" y2="28028"/>
                        <a14:backgroundMark x1="1387" y1="19723" x2="1248" y2="24913"/>
                        <a14:backgroundMark x1="58888" y1="96437" x2="65881" y2="99308"/>
                        <a14:backgroundMark x1="68793" y1="96886" x2="70002" y2="96201"/>
                        <a14:backgroundMark x1="40361" y1="96540" x2="40361" y2="96540"/>
                        <a14:backgroundMark x1="2774" y1="54671" x2="2358" y2="58131"/>
                        <a14:backgroundMark x1="2358" y1="53979" x2="2497" y2="54325"/>
                        <a14:backgroundMark x1="2497" y1="52595" x2="2635" y2="56401"/>
                        <a14:backgroundMark x1="2497" y1="52249" x2="2497" y2="51211"/>
                        <a14:backgroundMark x1="2635" y1="42561" x2="2635" y2="42561"/>
                        <a14:backgroundMark x1="2080" y1="52941" x2="2080" y2="55017"/>
                        <a14:backgroundMark x1="2080" y1="57785" x2="2080" y2="59862"/>
                        <a14:backgroundMark x1="47018" y1="99654" x2="55368" y2="99654"/>
                        <a14:backgroundMark x1="55479" y1="98962" x2="61859" y2="98962"/>
                        <a14:backgroundMark x1="46879" y1="97232" x2="48266" y2="97232"/>
                        <a14:backgroundMark x1="2913" y1="42215" x2="2913" y2="42215"/>
                        <a14:backgroundMark x1="2635" y1="41869" x2="2635" y2="41869"/>
                      </a14:backgroundRemoval>
                    </a14:imgEffect>
                  </a14:imgLayer>
                </a14:imgProps>
              </a:ext>
            </a:extLst>
          </a:blip>
          <a:srcRect l="1614" t="2370" r="496" b="394"/>
          <a:stretch/>
        </p:blipFill>
        <p:spPr>
          <a:xfrm>
            <a:off x="2063115" y="640080"/>
            <a:ext cx="1234440" cy="491490"/>
          </a:xfrm>
          <a:prstGeom prst="rect">
            <a:avLst/>
          </a:prstGeom>
          <a:effectLst/>
        </p:spPr>
      </p:pic>
      <p:pic>
        <p:nvPicPr>
          <p:cNvPr id="9" name="그림 8" descr="스크린샷, 폰트, 텍스트, 라인이(가) 표시된 사진&#10;&#10;자동 생성된 설명">
            <a:extLst>
              <a:ext uri="{FF2B5EF4-FFF2-40B4-BE49-F238E27FC236}">
                <a16:creationId xmlns:a16="http://schemas.microsoft.com/office/drawing/2014/main" id="{42FABBF4-2553-73D2-3D77-7738D961A0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9" t="10480" r="5750" b="11585"/>
          <a:stretch/>
        </p:blipFill>
        <p:spPr>
          <a:xfrm>
            <a:off x="3315654" y="639246"/>
            <a:ext cx="1232535" cy="50482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13BE7E-4AAE-DF03-73D9-A7406F858AB1}"/>
              </a:ext>
            </a:extLst>
          </p:cNvPr>
          <p:cNvGrpSpPr/>
          <p:nvPr/>
        </p:nvGrpSpPr>
        <p:grpSpPr>
          <a:xfrm>
            <a:off x="2063115" y="118110"/>
            <a:ext cx="1329690" cy="466725"/>
            <a:chOff x="2063115" y="118110"/>
            <a:chExt cx="1329690" cy="46672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8E04069-8B9F-70D7-192A-ED6BADDA1970}"/>
                </a:ext>
              </a:extLst>
            </p:cNvPr>
            <p:cNvGrpSpPr/>
            <p:nvPr/>
          </p:nvGrpSpPr>
          <p:grpSpPr>
            <a:xfrm>
              <a:off x="2063115" y="118110"/>
              <a:ext cx="1209675" cy="466725"/>
              <a:chOff x="2063115" y="118110"/>
              <a:chExt cx="1209675" cy="46672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6913F7F-78B0-75F7-33D6-9FEF86EF3E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198" b="98535" l="719" r="98849">
                            <a14:foregroundMark x1="40000" y1="5495" x2="10791" y2="5861"/>
                            <a14:foregroundMark x1="10791" y1="5861" x2="2302" y2="19414"/>
                            <a14:foregroundMark x1="487" y1="55311" x2="450" y2="56044"/>
                            <a14:foregroundMark x1="640" y1="52275" x2="561" y2="53846"/>
                            <a14:foregroundMark x1="2302" y1="19414" x2="760" y2="49906"/>
                            <a14:foregroundMark x1="684" y1="59452" x2="3309" y2="91209"/>
                            <a14:foregroundMark x1="3309" y1="91209" x2="15683" y2="97436"/>
                            <a14:foregroundMark x1="15683" y1="97436" x2="35971" y2="95604"/>
                            <a14:foregroundMark x1="35971" y1="95604" x2="52374" y2="97436"/>
                            <a14:foregroundMark x1="15252" y1="77656" x2="8921" y2="96337"/>
                            <a14:foregroundMark x1="8921" y1="96337" x2="2878" y2="66667"/>
                            <a14:foregroundMark x1="3165" y1="53846" x2="4173" y2="8791"/>
                            <a14:foregroundMark x1="3116" y1="56044" x2="3132" y2="55311"/>
                            <a14:foregroundMark x1="3099" y1="56795" x2="3116" y2="56044"/>
                            <a14:foregroundMark x1="2878" y1="66667" x2="3025" y2="60112"/>
                            <a14:foregroundMark x1="4173" y1="8791" x2="31942" y2="4762"/>
                            <a14:foregroundMark x1="31942" y1="4762" x2="35827" y2="5495"/>
                            <a14:foregroundMark x1="6187" y1="7692" x2="2158" y2="33333"/>
                            <a14:foregroundMark x1="2158" y1="33333" x2="2437" y2="47159"/>
                            <a14:foregroundMark x1="24317" y1="19780" x2="15108" y2="18681"/>
                            <a14:foregroundMark x1="15108" y1="18681" x2="3453" y2="28571"/>
                            <a14:foregroundMark x1="3453" y1="28571" x2="7626" y2="52747"/>
                            <a14:foregroundMark x1="7626" y1="52747" x2="23309" y2="75458"/>
                            <a14:foregroundMark x1="23309" y1="75458" x2="49353" y2="77656"/>
                            <a14:foregroundMark x1="49353" y1="77656" x2="84892" y2="62637"/>
                            <a14:foregroundMark x1="84892" y1="62637" x2="92950" y2="34066"/>
                            <a14:foregroundMark x1="92950" y1="34066" x2="89209" y2="12821"/>
                            <a14:foregroundMark x1="89209" y1="12821" x2="32950" y2="12821"/>
                            <a14:foregroundMark x1="32950" y1="12821" x2="25468" y2="19414"/>
                            <a14:foregroundMark x1="48345" y1="3297" x2="52806" y2="4396"/>
                            <a14:foregroundMark x1="98561" y1="13553" x2="98129" y2="21612"/>
                            <a14:foregroundMark x1="98705" y1="11722" x2="98417" y2="29304"/>
                            <a14:foregroundMark x1="98561" y1="32234" x2="98849" y2="50549"/>
                            <a14:foregroundMark x1="98417" y1="54579" x2="98273" y2="82418"/>
                            <a14:foregroundMark x1="98129" y1="83883" x2="98273" y2="91941"/>
                            <a14:foregroundMark x1="97698" y1="93773" x2="97698" y2="93773"/>
                            <a14:foregroundMark x1="91997" y1="98475" x2="91391" y2="98568"/>
                            <a14:foregroundMark x1="64029" y1="95238" x2="64604" y2="95238"/>
                            <a14:foregroundMark x1="63741" y1="95971" x2="74101" y2="95971"/>
                            <a14:foregroundMark x1="74101" y1="95971" x2="75108" y2="96337"/>
                            <a14:foregroundMark x1="2590" y1="93773" x2="2590" y2="93773"/>
                            <a14:foregroundMark x1="1295" y1="86813" x2="2014" y2="78755"/>
                            <a14:foregroundMark x1="863" y1="61172" x2="1151" y2="58608"/>
                            <a14:foregroundMark x1="1439" y1="26740" x2="1727" y2="11722"/>
                            <a14:foregroundMark x1="2590" y1="6593" x2="2590" y2="6593"/>
                            <a14:foregroundMark x1="4460" y1="3663" x2="7194" y2="2198"/>
                            <a14:foregroundMark x1="8921" y1="4396" x2="23309" y2="6227"/>
                            <a14:foregroundMark x1="14676" y1="4029" x2="21727" y2="4029"/>
                            <a14:foregroundMark x1="23022" y1="3663" x2="32374" y2="6960"/>
                            <a14:foregroundMark x1="32374" y1="6960" x2="37986" y2="6593"/>
                            <a14:foregroundMark x1="29065" y1="4029" x2="42302" y2="2930"/>
                            <a14:foregroundMark x1="42302" y1="2930" x2="42734" y2="2930"/>
                            <a14:foregroundMark x1="53381" y1="5128" x2="66906" y2="4396"/>
                            <a14:foregroundMark x1="66906" y1="4396" x2="72374" y2="5128"/>
                            <a14:foregroundMark x1="71367" y1="3663" x2="82158" y2="2930"/>
                            <a14:foregroundMark x1="82158" y1="2930" x2="84173" y2="2930"/>
                            <a14:foregroundMark x1="84460" y1="2930" x2="97842" y2="3663"/>
                            <a14:foregroundMark x1="98129" y1="6593" x2="96835" y2="8059"/>
                            <a14:backgroundMark x1="288" y1="56044" x2="288" y2="56044"/>
                            <a14:backgroundMark x1="288" y1="53846" x2="288" y2="53846"/>
                            <a14:backgroundMark x1="432" y1="53846" x2="432" y2="55311"/>
                            <a14:backgroundMark x1="144" y1="50916" x2="576" y2="52381"/>
                            <a14:backgroundMark x1="432" y1="56044" x2="288" y2="59341"/>
                            <a14:backgroundMark x1="99424" y1="3663" x2="99424" y2="3663"/>
                            <a14:backgroundMark x1="97842" y1="4029" x2="97842" y2="4029"/>
                            <a14:backgroundMark x1="97842" y1="3297" x2="97842" y2="3297"/>
                            <a14:backgroundMark x1="97554" y1="3663" x2="97554" y2="3663"/>
                            <a14:backgroundMark x1="97410" y1="4029" x2="97410" y2="4029"/>
                            <a14:backgroundMark x1="97410" y1="3297" x2="97410" y2="3297"/>
                            <a14:backgroundMark x1="91511" y1="99267" x2="91511" y2="99267"/>
                            <a14:backgroundMark x1="91799" y1="99267" x2="93381" y2="99267"/>
                            <a14:backgroundMark x1="89065" y1="99634" x2="91223" y2="99267"/>
                            <a14:backgroundMark x1="93094" y1="99267" x2="95971" y2="99267"/>
                          </a14:backgroundRemoval>
                        </a14:imgEffect>
                      </a14:imgLayer>
                    </a14:imgProps>
                  </a:ext>
                </a:extLst>
              </a:blip>
              <a:srcRect l="276" t="798" r="210" b="1455"/>
              <a:stretch/>
            </p:blipFill>
            <p:spPr>
              <a:xfrm>
                <a:off x="2063115" y="118110"/>
                <a:ext cx="1209675" cy="466725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9D7E93F-87B8-FB53-7F4E-614D5D06AEF9}"/>
                  </a:ext>
                </a:extLst>
              </p:cNvPr>
              <p:cNvSpPr/>
              <p:nvPr/>
            </p:nvSpPr>
            <p:spPr>
              <a:xfrm>
                <a:off x="2200275" y="232410"/>
                <a:ext cx="933450" cy="247650"/>
              </a:xfrm>
              <a:prstGeom prst="rect">
                <a:avLst/>
              </a:prstGeom>
              <a:solidFill>
                <a:srgbClr val="D0DED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4BBB6E-589D-54ED-4953-068A6DD537E7}"/>
                </a:ext>
              </a:extLst>
            </p:cNvPr>
            <p:cNvSpPr txBox="1"/>
            <p:nvPr/>
          </p:nvSpPr>
          <p:spPr>
            <a:xfrm>
              <a:off x="2162172" y="172521"/>
              <a:ext cx="1230633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00" dirty="0">
                  <a:solidFill>
                    <a:srgbClr val="F7F9F8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kranji" panose="02000000000000000000" pitchFamily="2" charset="0"/>
                  <a:ea typeface="Skranji" panose="02000000000000000000" pitchFamily="2" charset="0"/>
                </a:rPr>
                <a:t>E X I T</a:t>
              </a:r>
              <a:endParaRPr lang="ko-KR" altLang="en-US" sz="1900" dirty="0">
                <a:solidFill>
                  <a:srgbClr val="F7F9F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kranji" panose="02000000000000000000" pitchFamily="2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01226C-A6E0-7AF9-E702-517F2206C476}"/>
              </a:ext>
            </a:extLst>
          </p:cNvPr>
          <p:cNvGrpSpPr/>
          <p:nvPr/>
        </p:nvGrpSpPr>
        <p:grpSpPr>
          <a:xfrm>
            <a:off x="3310893" y="118110"/>
            <a:ext cx="1209675" cy="466725"/>
            <a:chOff x="3598545" y="695325"/>
            <a:chExt cx="1209675" cy="46672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E91F782-8A37-3737-1C57-E35BBC6F7445}"/>
                </a:ext>
              </a:extLst>
            </p:cNvPr>
            <p:cNvGrpSpPr/>
            <p:nvPr/>
          </p:nvGrpSpPr>
          <p:grpSpPr>
            <a:xfrm>
              <a:off x="3598545" y="695325"/>
              <a:ext cx="1209675" cy="466725"/>
              <a:chOff x="2063115" y="118110"/>
              <a:chExt cx="1209675" cy="466725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96A4C49D-34BB-75C0-658E-D53AABDE5E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198" b="98535" l="719" r="98849">
                            <a14:foregroundMark x1="40000" y1="5495" x2="10791" y2="5861"/>
                            <a14:foregroundMark x1="10791" y1="5861" x2="2302" y2="19414"/>
                            <a14:foregroundMark x1="487" y1="55311" x2="450" y2="56044"/>
                            <a14:foregroundMark x1="640" y1="52275" x2="561" y2="53846"/>
                            <a14:foregroundMark x1="2302" y1="19414" x2="760" y2="49906"/>
                            <a14:foregroundMark x1="684" y1="59452" x2="3309" y2="91209"/>
                            <a14:foregroundMark x1="3309" y1="91209" x2="15683" y2="97436"/>
                            <a14:foregroundMark x1="15683" y1="97436" x2="35971" y2="95604"/>
                            <a14:foregroundMark x1="35971" y1="95604" x2="52374" y2="97436"/>
                            <a14:foregroundMark x1="15252" y1="77656" x2="8921" y2="96337"/>
                            <a14:foregroundMark x1="8921" y1="96337" x2="2878" y2="66667"/>
                            <a14:foregroundMark x1="3165" y1="53846" x2="4173" y2="8791"/>
                            <a14:foregroundMark x1="3116" y1="56044" x2="3132" y2="55311"/>
                            <a14:foregroundMark x1="3099" y1="56795" x2="3116" y2="56044"/>
                            <a14:foregroundMark x1="2878" y1="66667" x2="3025" y2="60112"/>
                            <a14:foregroundMark x1="4173" y1="8791" x2="31942" y2="4762"/>
                            <a14:foregroundMark x1="31942" y1="4762" x2="35827" y2="5495"/>
                            <a14:foregroundMark x1="6187" y1="7692" x2="2158" y2="33333"/>
                            <a14:foregroundMark x1="2158" y1="33333" x2="2437" y2="47159"/>
                            <a14:foregroundMark x1="24317" y1="19780" x2="15108" y2="18681"/>
                            <a14:foregroundMark x1="15108" y1="18681" x2="3453" y2="28571"/>
                            <a14:foregroundMark x1="3453" y1="28571" x2="7626" y2="52747"/>
                            <a14:foregroundMark x1="7626" y1="52747" x2="23309" y2="75458"/>
                            <a14:foregroundMark x1="23309" y1="75458" x2="49353" y2="77656"/>
                            <a14:foregroundMark x1="49353" y1="77656" x2="84892" y2="62637"/>
                            <a14:foregroundMark x1="84892" y1="62637" x2="92950" y2="34066"/>
                            <a14:foregroundMark x1="92950" y1="34066" x2="89209" y2="12821"/>
                            <a14:foregroundMark x1="89209" y1="12821" x2="32950" y2="12821"/>
                            <a14:foregroundMark x1="32950" y1="12821" x2="25468" y2="19414"/>
                            <a14:foregroundMark x1="48345" y1="3297" x2="52806" y2="4396"/>
                            <a14:foregroundMark x1="98561" y1="13553" x2="98129" y2="21612"/>
                            <a14:foregroundMark x1="98705" y1="11722" x2="98417" y2="29304"/>
                            <a14:foregroundMark x1="98561" y1="32234" x2="98849" y2="50549"/>
                            <a14:foregroundMark x1="98417" y1="54579" x2="98273" y2="82418"/>
                            <a14:foregroundMark x1="98129" y1="83883" x2="98273" y2="91941"/>
                            <a14:foregroundMark x1="97698" y1="93773" x2="97698" y2="93773"/>
                            <a14:foregroundMark x1="91997" y1="98475" x2="91391" y2="98568"/>
                            <a14:foregroundMark x1="64029" y1="95238" x2="64604" y2="95238"/>
                            <a14:foregroundMark x1="63741" y1="95971" x2="74101" y2="95971"/>
                            <a14:foregroundMark x1="74101" y1="95971" x2="75108" y2="96337"/>
                            <a14:foregroundMark x1="2590" y1="93773" x2="2590" y2="93773"/>
                            <a14:foregroundMark x1="1295" y1="86813" x2="2014" y2="78755"/>
                            <a14:foregroundMark x1="863" y1="61172" x2="1151" y2="58608"/>
                            <a14:foregroundMark x1="1439" y1="26740" x2="1727" y2="11722"/>
                            <a14:foregroundMark x1="2590" y1="6593" x2="2590" y2="6593"/>
                            <a14:foregroundMark x1="4460" y1="3663" x2="7194" y2="2198"/>
                            <a14:foregroundMark x1="8921" y1="4396" x2="23309" y2="6227"/>
                            <a14:foregroundMark x1="14676" y1="4029" x2="21727" y2="4029"/>
                            <a14:foregroundMark x1="23022" y1="3663" x2="32374" y2="6960"/>
                            <a14:foregroundMark x1="32374" y1="6960" x2="37986" y2="6593"/>
                            <a14:foregroundMark x1="29065" y1="4029" x2="42302" y2="2930"/>
                            <a14:foregroundMark x1="42302" y1="2930" x2="42734" y2="2930"/>
                            <a14:foregroundMark x1="53381" y1="5128" x2="66906" y2="4396"/>
                            <a14:foregroundMark x1="66906" y1="4396" x2="72374" y2="5128"/>
                            <a14:foregroundMark x1="71367" y1="3663" x2="82158" y2="2930"/>
                            <a14:foregroundMark x1="82158" y1="2930" x2="84173" y2="2930"/>
                            <a14:foregroundMark x1="84460" y1="2930" x2="97842" y2="3663"/>
                            <a14:foregroundMark x1="98129" y1="6593" x2="96835" y2="8059"/>
                            <a14:backgroundMark x1="288" y1="56044" x2="288" y2="56044"/>
                            <a14:backgroundMark x1="288" y1="53846" x2="288" y2="53846"/>
                            <a14:backgroundMark x1="432" y1="53846" x2="432" y2="55311"/>
                            <a14:backgroundMark x1="144" y1="50916" x2="576" y2="52381"/>
                            <a14:backgroundMark x1="432" y1="56044" x2="288" y2="59341"/>
                            <a14:backgroundMark x1="99424" y1="3663" x2="99424" y2="3663"/>
                            <a14:backgroundMark x1="97842" y1="4029" x2="97842" y2="4029"/>
                            <a14:backgroundMark x1="97842" y1="3297" x2="97842" y2="3297"/>
                            <a14:backgroundMark x1="97554" y1="3663" x2="97554" y2="3663"/>
                            <a14:backgroundMark x1="97410" y1="4029" x2="97410" y2="4029"/>
                            <a14:backgroundMark x1="97410" y1="3297" x2="97410" y2="3297"/>
                            <a14:backgroundMark x1="91511" y1="99267" x2="91511" y2="99267"/>
                            <a14:backgroundMark x1="91799" y1="99267" x2="93381" y2="99267"/>
                            <a14:backgroundMark x1="89065" y1="99634" x2="91223" y2="99267"/>
                            <a14:backgroundMark x1="93094" y1="99267" x2="95971" y2="99267"/>
                          </a14:backgroundRemoval>
                        </a14:imgEffect>
                      </a14:imgLayer>
                    </a14:imgProps>
                  </a:ext>
                </a:extLst>
              </a:blip>
              <a:srcRect l="276" t="798" r="210" b="1455"/>
              <a:stretch/>
            </p:blipFill>
            <p:spPr>
              <a:xfrm>
                <a:off x="2063115" y="118110"/>
                <a:ext cx="1209675" cy="466725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948C10E-11C4-414C-1945-FA959BC4FC82}"/>
                  </a:ext>
                </a:extLst>
              </p:cNvPr>
              <p:cNvSpPr/>
              <p:nvPr/>
            </p:nvSpPr>
            <p:spPr>
              <a:xfrm>
                <a:off x="2200275" y="232410"/>
                <a:ext cx="933450" cy="247650"/>
              </a:xfrm>
              <a:prstGeom prst="rect">
                <a:avLst/>
              </a:prstGeom>
              <a:solidFill>
                <a:srgbClr val="D0DED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13BC1E-359A-4FBA-2285-26E3EC1569CA}"/>
                </a:ext>
              </a:extLst>
            </p:cNvPr>
            <p:cNvSpPr txBox="1"/>
            <p:nvPr/>
          </p:nvSpPr>
          <p:spPr>
            <a:xfrm>
              <a:off x="3648074" y="749736"/>
              <a:ext cx="114300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00" dirty="0">
                  <a:solidFill>
                    <a:srgbClr val="F7F9F8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kranji" panose="02000000000000000000" pitchFamily="2" charset="0"/>
                  <a:ea typeface="Skranji" panose="02000000000000000000" pitchFamily="2" charset="0"/>
                </a:rPr>
                <a:t>R A N K</a:t>
              </a:r>
              <a:endParaRPr lang="ko-KR" altLang="en-US" sz="1900" dirty="0">
                <a:solidFill>
                  <a:srgbClr val="F7F9F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kranji" panose="02000000000000000000" pitchFamily="2" charset="0"/>
              </a:endParaRPr>
            </a:p>
          </p:txBody>
        </p:sp>
      </p:grpSp>
      <p:pic>
        <p:nvPicPr>
          <p:cNvPr id="32" name="그림 31" descr="스크린샷, 픽셀이(가) 표시된 사진&#10;&#10;자동 생성된 설명">
            <a:extLst>
              <a:ext uri="{FF2B5EF4-FFF2-40B4-BE49-F238E27FC236}">
                <a16:creationId xmlns:a16="http://schemas.microsoft.com/office/drawing/2014/main" id="{9D9D123B-BB7F-773A-C513-0E2046B7D4E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4382" b="66281" l="8904" r="31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93" t="45703" r="69605" b="35309"/>
          <a:stretch/>
        </p:blipFill>
        <p:spPr>
          <a:xfrm>
            <a:off x="2421892" y="4604194"/>
            <a:ext cx="1090930" cy="1025398"/>
          </a:xfrm>
          <a:prstGeom prst="rect">
            <a:avLst/>
          </a:prstGeom>
        </p:spPr>
      </p:pic>
      <p:pic>
        <p:nvPicPr>
          <p:cNvPr id="34" name="그림 33" descr="고양이, 만화 영화, 동물 피규어, 일러스트레이션이(가) 표시된 사진&#10;&#10;자동 생성된 설명">
            <a:extLst>
              <a:ext uri="{FF2B5EF4-FFF2-40B4-BE49-F238E27FC236}">
                <a16:creationId xmlns:a16="http://schemas.microsoft.com/office/drawing/2014/main" id="{3504A4B1-816F-F0F5-4BCE-A58F22F2AC6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8" t="5430" r="27222" b="72125"/>
          <a:stretch/>
        </p:blipFill>
        <p:spPr>
          <a:xfrm>
            <a:off x="3695699" y="1365694"/>
            <a:ext cx="3154680" cy="1539240"/>
          </a:xfrm>
          <a:prstGeom prst="rect">
            <a:avLst/>
          </a:prstGeom>
        </p:spPr>
      </p:pic>
      <p:pic>
        <p:nvPicPr>
          <p:cNvPr id="36" name="그림 35" descr="고양이, 만화 영화, 동물 피규어, 일러스트레이션이(가) 표시된 사진&#10;&#10;자동 생성된 설명">
            <a:extLst>
              <a:ext uri="{FF2B5EF4-FFF2-40B4-BE49-F238E27FC236}">
                <a16:creationId xmlns:a16="http://schemas.microsoft.com/office/drawing/2014/main" id="{45DDD841-0554-68A1-E92A-EB6CDCA6C73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9" t="26333" r="26777" b="48739"/>
          <a:stretch/>
        </p:blipFill>
        <p:spPr>
          <a:xfrm>
            <a:off x="7549515" y="1195387"/>
            <a:ext cx="3246120" cy="1709547"/>
          </a:xfrm>
          <a:prstGeom prst="rect">
            <a:avLst/>
          </a:prstGeom>
        </p:spPr>
      </p:pic>
      <p:pic>
        <p:nvPicPr>
          <p:cNvPr id="38" name="그림 37" descr="고양이, 만화 영화, 동물 피규어, 일러스트레이션이(가) 표시된 사진&#10;&#10;자동 생성된 설명">
            <a:extLst>
              <a:ext uri="{FF2B5EF4-FFF2-40B4-BE49-F238E27FC236}">
                <a16:creationId xmlns:a16="http://schemas.microsoft.com/office/drawing/2014/main" id="{66B0DBF3-45B4-2CAA-5706-91AD245D890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6" t="49278" r="26528" b="29389"/>
          <a:stretch/>
        </p:blipFill>
        <p:spPr>
          <a:xfrm>
            <a:off x="3512822" y="2819781"/>
            <a:ext cx="3337557" cy="1463040"/>
          </a:xfrm>
          <a:prstGeom prst="rect">
            <a:avLst/>
          </a:prstGeom>
        </p:spPr>
      </p:pic>
      <p:pic>
        <p:nvPicPr>
          <p:cNvPr id="40" name="그림 39" descr="고양이, 만화 영화, 동물 피규어, 일러스트레이션이(가) 표시된 사진&#10;&#10;자동 생성된 설명">
            <a:extLst>
              <a:ext uri="{FF2B5EF4-FFF2-40B4-BE49-F238E27FC236}">
                <a16:creationId xmlns:a16="http://schemas.microsoft.com/office/drawing/2014/main" id="{452CEFDC-C844-B4D4-CABA-2D53633A1A4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6" t="69555" r="26111" b="7112"/>
          <a:stretch/>
        </p:blipFill>
        <p:spPr>
          <a:xfrm>
            <a:off x="7549515" y="2819781"/>
            <a:ext cx="329754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56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D95221-3BC8-BDAD-FEFA-54A660970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26" b="97765" l="8543" r="93635">
                        <a14:foregroundMark x1="34673" y1="7154" x2="39531" y2="5812"/>
                        <a14:foregroundMark x1="46399" y1="3726" x2="46399" y2="3726"/>
                        <a14:foregroundMark x1="20938" y1="18331" x2="20938" y2="18331"/>
                        <a14:foregroundMark x1="93802" y1="21610" x2="93802" y2="21610"/>
                        <a14:foregroundMark x1="53769" y1="20119" x2="53769" y2="20119"/>
                        <a14:foregroundMark x1="52429" y1="19374" x2="52429" y2="19374"/>
                        <a14:foregroundMark x1="43719" y1="7750" x2="43719" y2="7750"/>
                        <a14:foregroundMark x1="46901" y1="12072" x2="46901" y2="12072"/>
                        <a14:foregroundMark x1="42714" y1="12668" x2="42714" y2="12668"/>
                        <a14:foregroundMark x1="45561" y1="14456" x2="45561" y2="14456"/>
                        <a14:foregroundMark x1="29146" y1="18033" x2="29146" y2="18033"/>
                        <a14:foregroundMark x1="23953" y1="17288" x2="23953" y2="17288"/>
                        <a14:foregroundMark x1="18593" y1="17735" x2="18593" y2="17735"/>
                        <a14:foregroundMark x1="15745" y1="18033" x2="15745" y2="18033"/>
                        <a14:foregroundMark x1="11558" y1="18033" x2="11558" y2="18033"/>
                        <a14:foregroundMark x1="12060" y1="51714" x2="11223" y2="61699"/>
                        <a14:foregroundMark x1="11223" y1="61699" x2="11223" y2="61699"/>
                        <a14:foregroundMark x1="8710" y1="58420" x2="8710" y2="55738"/>
                        <a14:foregroundMark x1="12395" y1="91207" x2="21441" y2="94635"/>
                        <a14:foregroundMark x1="13903" y1="95380" x2="23283" y2="94933"/>
                        <a14:foregroundMark x1="17253" y1="91654" x2="20771" y2="77347"/>
                        <a14:foregroundMark x1="11725" y1="83607" x2="11223" y2="79881"/>
                        <a14:foregroundMark x1="28811" y1="94635" x2="42714" y2="95231"/>
                        <a14:foregroundMark x1="42714" y1="95231" x2="43216" y2="95231"/>
                        <a14:foregroundMark x1="52596" y1="97168" x2="59296" y2="97765"/>
                        <a14:foregroundMark x1="93467" y1="91356" x2="93467" y2="91356"/>
                        <a14:foregroundMark x1="90787" y1="39344" x2="90787" y2="39344"/>
                        <a14:foregroundMark x1="41039" y1="7601" x2="41709" y2="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4828" y="9223"/>
            <a:ext cx="2565747" cy="28837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0F0D9CC-1FED-2E44-BC83-F5096B05D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23" b="89474" l="3004" r="95995">
                        <a14:foregroundMark x1="10513" y1="79699" x2="10513" y2="79699"/>
                        <a14:foregroundMark x1="6884" y1="49624" x2="6884" y2="49624"/>
                        <a14:foregroundMark x1="3004" y1="36090" x2="3004" y2="36090"/>
                        <a14:foregroundMark x1="20526" y1="54887" x2="20526" y2="54887"/>
                        <a14:foregroundMark x1="39675" y1="63910" x2="39675" y2="63910"/>
                        <a14:foregroundMark x1="58573" y1="75940" x2="58573" y2="75940"/>
                        <a14:foregroundMark x1="67710" y1="54887" x2="67710" y2="54887"/>
                        <a14:foregroundMark x1="74218" y1="52632" x2="74218" y2="52632"/>
                        <a14:foregroundMark x1="89487" y1="51880" x2="89487" y2="51880"/>
                        <a14:foregroundMark x1="95995" y1="48120" x2="95995" y2="48120"/>
                        <a14:backgroundMark x1="42929" y1="43609" x2="42929" y2="43609"/>
                        <a14:backgroundMark x1="67584" y1="43609" x2="67584" y2="43609"/>
                        <a14:backgroundMark x1="89612" y1="43609" x2="89612" y2="436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0329" y="671207"/>
            <a:ext cx="1854747" cy="308737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71E30A4-ADAB-BE26-7CB8-8F2D274C5907}"/>
              </a:ext>
            </a:extLst>
          </p:cNvPr>
          <p:cNvGrpSpPr/>
          <p:nvPr/>
        </p:nvGrpSpPr>
        <p:grpSpPr>
          <a:xfrm>
            <a:off x="2426555" y="1062959"/>
            <a:ext cx="1182745" cy="456334"/>
            <a:chOff x="2364859" y="3718560"/>
            <a:chExt cx="4675764" cy="180403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49816CE-A3A4-A2D7-5402-BD678F46F98C}"/>
                </a:ext>
              </a:extLst>
            </p:cNvPr>
            <p:cNvGrpSpPr/>
            <p:nvPr/>
          </p:nvGrpSpPr>
          <p:grpSpPr>
            <a:xfrm>
              <a:off x="2364859" y="3718560"/>
              <a:ext cx="4675764" cy="1804035"/>
              <a:chOff x="2063115" y="118110"/>
              <a:chExt cx="1209675" cy="466725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3E0068A-4154-4135-CB43-BD424FC280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198" b="98535" l="719" r="98849">
                            <a14:foregroundMark x1="40000" y1="5495" x2="10791" y2="5861"/>
                            <a14:foregroundMark x1="10791" y1="5861" x2="2302" y2="19414"/>
                            <a14:foregroundMark x1="487" y1="55311" x2="450" y2="56044"/>
                            <a14:foregroundMark x1="640" y1="52275" x2="561" y2="53846"/>
                            <a14:foregroundMark x1="2302" y1="19414" x2="760" y2="49906"/>
                            <a14:foregroundMark x1="684" y1="59452" x2="3309" y2="91209"/>
                            <a14:foregroundMark x1="3309" y1="91209" x2="15683" y2="97436"/>
                            <a14:foregroundMark x1="15683" y1="97436" x2="35971" y2="95604"/>
                            <a14:foregroundMark x1="35971" y1="95604" x2="52374" y2="97436"/>
                            <a14:foregroundMark x1="15252" y1="77656" x2="8921" y2="96337"/>
                            <a14:foregroundMark x1="8921" y1="96337" x2="2878" y2="66667"/>
                            <a14:foregroundMark x1="3165" y1="53846" x2="4173" y2="8791"/>
                            <a14:foregroundMark x1="3116" y1="56044" x2="3132" y2="55311"/>
                            <a14:foregroundMark x1="3099" y1="56795" x2="3116" y2="56044"/>
                            <a14:foregroundMark x1="2878" y1="66667" x2="3025" y2="60112"/>
                            <a14:foregroundMark x1="4173" y1="8791" x2="31942" y2="4762"/>
                            <a14:foregroundMark x1="31942" y1="4762" x2="35827" y2="5495"/>
                            <a14:foregroundMark x1="6187" y1="7692" x2="2158" y2="33333"/>
                            <a14:foregroundMark x1="2158" y1="33333" x2="2437" y2="47159"/>
                            <a14:foregroundMark x1="24317" y1="19780" x2="15108" y2="18681"/>
                            <a14:foregroundMark x1="15108" y1="18681" x2="3453" y2="28571"/>
                            <a14:foregroundMark x1="3453" y1="28571" x2="7626" y2="52747"/>
                            <a14:foregroundMark x1="7626" y1="52747" x2="23309" y2="75458"/>
                            <a14:foregroundMark x1="23309" y1="75458" x2="49353" y2="77656"/>
                            <a14:foregroundMark x1="49353" y1="77656" x2="84892" y2="62637"/>
                            <a14:foregroundMark x1="84892" y1="62637" x2="92950" y2="34066"/>
                            <a14:foregroundMark x1="92950" y1="34066" x2="89209" y2="12821"/>
                            <a14:foregroundMark x1="89209" y1="12821" x2="32950" y2="12821"/>
                            <a14:foregroundMark x1="32950" y1="12821" x2="25468" y2="19414"/>
                            <a14:foregroundMark x1="48345" y1="3297" x2="52806" y2="4396"/>
                            <a14:foregroundMark x1="98561" y1="13553" x2="98129" y2="21612"/>
                            <a14:foregroundMark x1="98705" y1="11722" x2="98417" y2="29304"/>
                            <a14:foregroundMark x1="98561" y1="32234" x2="98849" y2="50549"/>
                            <a14:foregroundMark x1="98417" y1="54579" x2="98273" y2="82418"/>
                            <a14:foregroundMark x1="98129" y1="83883" x2="98273" y2="91941"/>
                            <a14:foregroundMark x1="97698" y1="93773" x2="97698" y2="93773"/>
                            <a14:foregroundMark x1="91997" y1="98475" x2="91391" y2="98568"/>
                            <a14:foregroundMark x1="64029" y1="95238" x2="64604" y2="95238"/>
                            <a14:foregroundMark x1="63741" y1="95971" x2="74101" y2="95971"/>
                            <a14:foregroundMark x1="74101" y1="95971" x2="75108" y2="96337"/>
                            <a14:foregroundMark x1="2590" y1="93773" x2="2590" y2="93773"/>
                            <a14:foregroundMark x1="1295" y1="86813" x2="2014" y2="78755"/>
                            <a14:foregroundMark x1="863" y1="61172" x2="1151" y2="58608"/>
                            <a14:foregroundMark x1="1439" y1="26740" x2="1727" y2="11722"/>
                            <a14:foregroundMark x1="2590" y1="6593" x2="2590" y2="6593"/>
                            <a14:foregroundMark x1="4460" y1="3663" x2="7194" y2="2198"/>
                            <a14:foregroundMark x1="8921" y1="4396" x2="23309" y2="6227"/>
                            <a14:foregroundMark x1="14676" y1="4029" x2="21727" y2="4029"/>
                            <a14:foregroundMark x1="23022" y1="3663" x2="32374" y2="6960"/>
                            <a14:foregroundMark x1="32374" y1="6960" x2="37986" y2="6593"/>
                            <a14:foregroundMark x1="29065" y1="4029" x2="42302" y2="2930"/>
                            <a14:foregroundMark x1="42302" y1="2930" x2="42734" y2="2930"/>
                            <a14:foregroundMark x1="53381" y1="5128" x2="66906" y2="4396"/>
                            <a14:foregroundMark x1="66906" y1="4396" x2="72374" y2="5128"/>
                            <a14:foregroundMark x1="71367" y1="3663" x2="82158" y2="2930"/>
                            <a14:foregroundMark x1="82158" y1="2930" x2="84173" y2="2930"/>
                            <a14:foregroundMark x1="84460" y1="2930" x2="97842" y2="3663"/>
                            <a14:foregroundMark x1="98129" y1="6593" x2="96835" y2="8059"/>
                            <a14:backgroundMark x1="288" y1="56044" x2="288" y2="56044"/>
                            <a14:backgroundMark x1="288" y1="53846" x2="288" y2="53846"/>
                            <a14:backgroundMark x1="432" y1="53846" x2="432" y2="55311"/>
                            <a14:backgroundMark x1="144" y1="50916" x2="576" y2="52381"/>
                            <a14:backgroundMark x1="432" y1="56044" x2="288" y2="59341"/>
                            <a14:backgroundMark x1="99424" y1="3663" x2="99424" y2="3663"/>
                            <a14:backgroundMark x1="97842" y1="4029" x2="97842" y2="4029"/>
                            <a14:backgroundMark x1="97842" y1="3297" x2="97842" y2="3297"/>
                            <a14:backgroundMark x1="97554" y1="3663" x2="97554" y2="3663"/>
                            <a14:backgroundMark x1="97410" y1="4029" x2="97410" y2="4029"/>
                            <a14:backgroundMark x1="97410" y1="3297" x2="97410" y2="3297"/>
                            <a14:backgroundMark x1="91511" y1="99267" x2="91511" y2="99267"/>
                            <a14:backgroundMark x1="91799" y1="99267" x2="93381" y2="99267"/>
                            <a14:backgroundMark x1="89065" y1="99634" x2="91223" y2="99267"/>
                            <a14:backgroundMark x1="93094" y1="99267" x2="95971" y2="99267"/>
                          </a14:backgroundRemoval>
                        </a14:imgEffect>
                      </a14:imgLayer>
                    </a14:imgProps>
                  </a:ext>
                </a:extLst>
              </a:blip>
              <a:srcRect l="276" t="798" r="210" b="1455"/>
              <a:stretch/>
            </p:blipFill>
            <p:spPr>
              <a:xfrm>
                <a:off x="2063115" y="118110"/>
                <a:ext cx="1209675" cy="466725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7281E61-4E51-F348-3C1F-B6ED8FEC496F}"/>
                  </a:ext>
                </a:extLst>
              </p:cNvPr>
              <p:cNvSpPr/>
              <p:nvPr/>
            </p:nvSpPr>
            <p:spPr>
              <a:xfrm>
                <a:off x="2200275" y="232410"/>
                <a:ext cx="933450" cy="247650"/>
              </a:xfrm>
              <a:prstGeom prst="rect">
                <a:avLst/>
              </a:prstGeom>
              <a:solidFill>
                <a:srgbClr val="D0DED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183325-71D4-ACC0-0524-B0E508E87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41471" t="13925" r="42608" b="17650"/>
            <a:stretch/>
          </p:blipFill>
          <p:spPr>
            <a:xfrm>
              <a:off x="4182804" y="4125596"/>
              <a:ext cx="1032510" cy="98996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3B31F3-EE84-8E7E-1762-BE5CA5970770}"/>
              </a:ext>
            </a:extLst>
          </p:cNvPr>
          <p:cNvGrpSpPr/>
          <p:nvPr/>
        </p:nvGrpSpPr>
        <p:grpSpPr>
          <a:xfrm>
            <a:off x="2426555" y="1575170"/>
            <a:ext cx="1182745" cy="456334"/>
            <a:chOff x="7040623" y="2526982"/>
            <a:chExt cx="4675764" cy="18040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C39B4DD-81B0-1C25-320A-0DC57C61FCC8}"/>
                </a:ext>
              </a:extLst>
            </p:cNvPr>
            <p:cNvGrpSpPr/>
            <p:nvPr/>
          </p:nvGrpSpPr>
          <p:grpSpPr>
            <a:xfrm>
              <a:off x="7040623" y="2526982"/>
              <a:ext cx="4675764" cy="1804035"/>
              <a:chOff x="2063115" y="118110"/>
              <a:chExt cx="1209675" cy="466725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4C4B839F-4D42-7F77-99F8-2297F31152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198" b="98535" l="719" r="98849">
                            <a14:foregroundMark x1="40000" y1="5495" x2="10791" y2="5861"/>
                            <a14:foregroundMark x1="10791" y1="5861" x2="2302" y2="19414"/>
                            <a14:foregroundMark x1="487" y1="55311" x2="450" y2="56044"/>
                            <a14:foregroundMark x1="640" y1="52275" x2="561" y2="53846"/>
                            <a14:foregroundMark x1="2302" y1="19414" x2="760" y2="49906"/>
                            <a14:foregroundMark x1="684" y1="59452" x2="3309" y2="91209"/>
                            <a14:foregroundMark x1="3309" y1="91209" x2="15683" y2="97436"/>
                            <a14:foregroundMark x1="15683" y1="97436" x2="35971" y2="95604"/>
                            <a14:foregroundMark x1="35971" y1="95604" x2="52374" y2="97436"/>
                            <a14:foregroundMark x1="15252" y1="77656" x2="8921" y2="96337"/>
                            <a14:foregroundMark x1="8921" y1="96337" x2="2878" y2="66667"/>
                            <a14:foregroundMark x1="3165" y1="53846" x2="4173" y2="8791"/>
                            <a14:foregroundMark x1="3116" y1="56044" x2="3132" y2="55311"/>
                            <a14:foregroundMark x1="3099" y1="56795" x2="3116" y2="56044"/>
                            <a14:foregroundMark x1="2878" y1="66667" x2="3025" y2="60112"/>
                            <a14:foregroundMark x1="4173" y1="8791" x2="31942" y2="4762"/>
                            <a14:foregroundMark x1="31942" y1="4762" x2="35827" y2="5495"/>
                            <a14:foregroundMark x1="6187" y1="7692" x2="2158" y2="33333"/>
                            <a14:foregroundMark x1="2158" y1="33333" x2="2437" y2="47159"/>
                            <a14:foregroundMark x1="24317" y1="19780" x2="15108" y2="18681"/>
                            <a14:foregroundMark x1="15108" y1="18681" x2="3453" y2="28571"/>
                            <a14:foregroundMark x1="3453" y1="28571" x2="7626" y2="52747"/>
                            <a14:foregroundMark x1="7626" y1="52747" x2="23309" y2="75458"/>
                            <a14:foregroundMark x1="23309" y1="75458" x2="49353" y2="77656"/>
                            <a14:foregroundMark x1="49353" y1="77656" x2="84892" y2="62637"/>
                            <a14:foregroundMark x1="84892" y1="62637" x2="92950" y2="34066"/>
                            <a14:foregroundMark x1="92950" y1="34066" x2="89209" y2="12821"/>
                            <a14:foregroundMark x1="89209" y1="12821" x2="32950" y2="12821"/>
                            <a14:foregroundMark x1="32950" y1="12821" x2="25468" y2="19414"/>
                            <a14:foregroundMark x1="48345" y1="3297" x2="52806" y2="4396"/>
                            <a14:foregroundMark x1="98561" y1="13553" x2="98129" y2="21612"/>
                            <a14:foregroundMark x1="98705" y1="11722" x2="98417" y2="29304"/>
                            <a14:foregroundMark x1="98561" y1="32234" x2="98849" y2="50549"/>
                            <a14:foregroundMark x1="98417" y1="54579" x2="98273" y2="82418"/>
                            <a14:foregroundMark x1="98129" y1="83883" x2="98273" y2="91941"/>
                            <a14:foregroundMark x1="97698" y1="93773" x2="97698" y2="93773"/>
                            <a14:foregroundMark x1="91997" y1="98475" x2="91391" y2="98568"/>
                            <a14:foregroundMark x1="64029" y1="95238" x2="64604" y2="95238"/>
                            <a14:foregroundMark x1="63741" y1="95971" x2="74101" y2="95971"/>
                            <a14:foregroundMark x1="74101" y1="95971" x2="75108" y2="96337"/>
                            <a14:foregroundMark x1="2590" y1="93773" x2="2590" y2="93773"/>
                            <a14:foregroundMark x1="1295" y1="86813" x2="2014" y2="78755"/>
                            <a14:foregroundMark x1="863" y1="61172" x2="1151" y2="58608"/>
                            <a14:foregroundMark x1="1439" y1="26740" x2="1727" y2="11722"/>
                            <a14:foregroundMark x1="2590" y1="6593" x2="2590" y2="6593"/>
                            <a14:foregroundMark x1="4460" y1="3663" x2="7194" y2="2198"/>
                            <a14:foregroundMark x1="8921" y1="4396" x2="23309" y2="6227"/>
                            <a14:foregroundMark x1="14676" y1="4029" x2="21727" y2="4029"/>
                            <a14:foregroundMark x1="23022" y1="3663" x2="32374" y2="6960"/>
                            <a14:foregroundMark x1="32374" y1="6960" x2="37986" y2="6593"/>
                            <a14:foregroundMark x1="29065" y1="4029" x2="42302" y2="2930"/>
                            <a14:foregroundMark x1="42302" y1="2930" x2="42734" y2="2930"/>
                            <a14:foregroundMark x1="53381" y1="5128" x2="66906" y2="4396"/>
                            <a14:foregroundMark x1="66906" y1="4396" x2="72374" y2="5128"/>
                            <a14:foregroundMark x1="71367" y1="3663" x2="82158" y2="2930"/>
                            <a14:foregroundMark x1="82158" y1="2930" x2="84173" y2="2930"/>
                            <a14:foregroundMark x1="84460" y1="2930" x2="97842" y2="3663"/>
                            <a14:foregroundMark x1="98129" y1="6593" x2="96835" y2="8059"/>
                            <a14:backgroundMark x1="288" y1="56044" x2="288" y2="56044"/>
                            <a14:backgroundMark x1="288" y1="53846" x2="288" y2="53846"/>
                            <a14:backgroundMark x1="432" y1="53846" x2="432" y2="55311"/>
                            <a14:backgroundMark x1="144" y1="50916" x2="576" y2="52381"/>
                            <a14:backgroundMark x1="432" y1="56044" x2="288" y2="59341"/>
                            <a14:backgroundMark x1="99424" y1="3663" x2="99424" y2="3663"/>
                            <a14:backgroundMark x1="97842" y1="4029" x2="97842" y2="4029"/>
                            <a14:backgroundMark x1="97842" y1="3297" x2="97842" y2="3297"/>
                            <a14:backgroundMark x1="97554" y1="3663" x2="97554" y2="3663"/>
                            <a14:backgroundMark x1="97410" y1="4029" x2="97410" y2="4029"/>
                            <a14:backgroundMark x1="97410" y1="3297" x2="97410" y2="3297"/>
                            <a14:backgroundMark x1="91511" y1="99267" x2="91511" y2="99267"/>
                            <a14:backgroundMark x1="91799" y1="99267" x2="93381" y2="99267"/>
                            <a14:backgroundMark x1="89065" y1="99634" x2="91223" y2="99267"/>
                            <a14:backgroundMark x1="93094" y1="99267" x2="95971" y2="99267"/>
                          </a14:backgroundRemoval>
                        </a14:imgEffect>
                      </a14:imgLayer>
                    </a14:imgProps>
                  </a:ext>
                </a:extLst>
              </a:blip>
              <a:srcRect l="276" t="798" r="210" b="1455"/>
              <a:stretch/>
            </p:blipFill>
            <p:spPr>
              <a:xfrm>
                <a:off x="2063115" y="118110"/>
                <a:ext cx="1209675" cy="466725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B2EC593-5E23-0183-AF81-E7F528097308}"/>
                  </a:ext>
                </a:extLst>
              </p:cNvPr>
              <p:cNvSpPr/>
              <p:nvPr/>
            </p:nvSpPr>
            <p:spPr>
              <a:xfrm>
                <a:off x="2200275" y="232410"/>
                <a:ext cx="933450" cy="247650"/>
              </a:xfrm>
              <a:prstGeom prst="rect">
                <a:avLst/>
              </a:prstGeom>
              <a:solidFill>
                <a:srgbClr val="D0DED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3367DC4-2A45-2D53-872B-B2789B77AD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41471" t="13925" r="42608" b="17650"/>
            <a:stretch/>
          </p:blipFill>
          <p:spPr>
            <a:xfrm>
              <a:off x="8087043" y="2934018"/>
              <a:ext cx="1032510" cy="98996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F50A8A5-B139-7237-FEE5-7B56D3FFD8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41471" t="13925" r="42608" b="17650"/>
            <a:stretch/>
          </p:blipFill>
          <p:spPr>
            <a:xfrm>
              <a:off x="9630093" y="2934018"/>
              <a:ext cx="1032510" cy="989962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CB09D13-65D5-6AA8-E36F-B64F770D9EDB}"/>
              </a:ext>
            </a:extLst>
          </p:cNvPr>
          <p:cNvGrpSpPr/>
          <p:nvPr/>
        </p:nvGrpSpPr>
        <p:grpSpPr>
          <a:xfrm>
            <a:off x="2426555" y="2087313"/>
            <a:ext cx="1181288" cy="455772"/>
            <a:chOff x="2364859" y="1117600"/>
            <a:chExt cx="4675764" cy="180403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7C70BA0-7945-F6F1-3B64-371D1F69E262}"/>
                </a:ext>
              </a:extLst>
            </p:cNvPr>
            <p:cNvGrpSpPr/>
            <p:nvPr/>
          </p:nvGrpSpPr>
          <p:grpSpPr>
            <a:xfrm>
              <a:off x="2364859" y="1117600"/>
              <a:ext cx="4675764" cy="1804035"/>
              <a:chOff x="2063115" y="118110"/>
              <a:chExt cx="1209675" cy="46672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C9C995F6-AB03-910C-F4D6-67FBD25D14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198" b="98535" l="719" r="98849">
                            <a14:foregroundMark x1="40000" y1="5495" x2="10791" y2="5861"/>
                            <a14:foregroundMark x1="10791" y1="5861" x2="2302" y2="19414"/>
                            <a14:foregroundMark x1="487" y1="55311" x2="450" y2="56044"/>
                            <a14:foregroundMark x1="640" y1="52275" x2="561" y2="53846"/>
                            <a14:foregroundMark x1="2302" y1="19414" x2="760" y2="49906"/>
                            <a14:foregroundMark x1="684" y1="59452" x2="3309" y2="91209"/>
                            <a14:foregroundMark x1="3309" y1="91209" x2="15683" y2="97436"/>
                            <a14:foregroundMark x1="15683" y1="97436" x2="35971" y2="95604"/>
                            <a14:foregroundMark x1="35971" y1="95604" x2="52374" y2="97436"/>
                            <a14:foregroundMark x1="15252" y1="77656" x2="8921" y2="96337"/>
                            <a14:foregroundMark x1="8921" y1="96337" x2="2878" y2="66667"/>
                            <a14:foregroundMark x1="3165" y1="53846" x2="4173" y2="8791"/>
                            <a14:foregroundMark x1="3116" y1="56044" x2="3132" y2="55311"/>
                            <a14:foregroundMark x1="3099" y1="56795" x2="3116" y2="56044"/>
                            <a14:foregroundMark x1="2878" y1="66667" x2="3025" y2="60112"/>
                            <a14:foregroundMark x1="4173" y1="8791" x2="31942" y2="4762"/>
                            <a14:foregroundMark x1="31942" y1="4762" x2="35827" y2="5495"/>
                            <a14:foregroundMark x1="6187" y1="7692" x2="2158" y2="33333"/>
                            <a14:foregroundMark x1="2158" y1="33333" x2="2437" y2="47159"/>
                            <a14:foregroundMark x1="24317" y1="19780" x2="15108" y2="18681"/>
                            <a14:foregroundMark x1="15108" y1="18681" x2="3453" y2="28571"/>
                            <a14:foregroundMark x1="3453" y1="28571" x2="7626" y2="52747"/>
                            <a14:foregroundMark x1="7626" y1="52747" x2="23309" y2="75458"/>
                            <a14:foregroundMark x1="23309" y1="75458" x2="49353" y2="77656"/>
                            <a14:foregroundMark x1="49353" y1="77656" x2="84892" y2="62637"/>
                            <a14:foregroundMark x1="84892" y1="62637" x2="92950" y2="34066"/>
                            <a14:foregroundMark x1="92950" y1="34066" x2="89209" y2="12821"/>
                            <a14:foregroundMark x1="89209" y1="12821" x2="32950" y2="12821"/>
                            <a14:foregroundMark x1="32950" y1="12821" x2="25468" y2="19414"/>
                            <a14:foregroundMark x1="48345" y1="3297" x2="52806" y2="4396"/>
                            <a14:foregroundMark x1="98561" y1="13553" x2="98129" y2="21612"/>
                            <a14:foregroundMark x1="98705" y1="11722" x2="98417" y2="29304"/>
                            <a14:foregroundMark x1="98561" y1="32234" x2="98849" y2="50549"/>
                            <a14:foregroundMark x1="98417" y1="54579" x2="98273" y2="82418"/>
                            <a14:foregroundMark x1="98129" y1="83883" x2="98273" y2="91941"/>
                            <a14:foregroundMark x1="97698" y1="93773" x2="97698" y2="93773"/>
                            <a14:foregroundMark x1="91997" y1="98475" x2="91391" y2="98568"/>
                            <a14:foregroundMark x1="64029" y1="95238" x2="64604" y2="95238"/>
                            <a14:foregroundMark x1="63741" y1="95971" x2="74101" y2="95971"/>
                            <a14:foregroundMark x1="74101" y1="95971" x2="75108" y2="96337"/>
                            <a14:foregroundMark x1="2590" y1="93773" x2="2590" y2="93773"/>
                            <a14:foregroundMark x1="1295" y1="86813" x2="2014" y2="78755"/>
                            <a14:foregroundMark x1="863" y1="61172" x2="1151" y2="58608"/>
                            <a14:foregroundMark x1="1439" y1="26740" x2="1727" y2="11722"/>
                            <a14:foregroundMark x1="2590" y1="6593" x2="2590" y2="6593"/>
                            <a14:foregroundMark x1="4460" y1="3663" x2="7194" y2="2198"/>
                            <a14:foregroundMark x1="8921" y1="4396" x2="23309" y2="6227"/>
                            <a14:foregroundMark x1="14676" y1="4029" x2="21727" y2="4029"/>
                            <a14:foregroundMark x1="23022" y1="3663" x2="32374" y2="6960"/>
                            <a14:foregroundMark x1="32374" y1="6960" x2="37986" y2="6593"/>
                            <a14:foregroundMark x1="29065" y1="4029" x2="42302" y2="2930"/>
                            <a14:foregroundMark x1="42302" y1="2930" x2="42734" y2="2930"/>
                            <a14:foregroundMark x1="53381" y1="5128" x2="66906" y2="4396"/>
                            <a14:foregroundMark x1="66906" y1="4396" x2="72374" y2="5128"/>
                            <a14:foregroundMark x1="71367" y1="3663" x2="82158" y2="2930"/>
                            <a14:foregroundMark x1="82158" y1="2930" x2="84173" y2="2930"/>
                            <a14:foregroundMark x1="84460" y1="2930" x2="97842" y2="3663"/>
                            <a14:foregroundMark x1="98129" y1="6593" x2="96835" y2="8059"/>
                            <a14:backgroundMark x1="288" y1="56044" x2="288" y2="56044"/>
                            <a14:backgroundMark x1="288" y1="53846" x2="288" y2="53846"/>
                            <a14:backgroundMark x1="432" y1="53846" x2="432" y2="55311"/>
                            <a14:backgroundMark x1="144" y1="50916" x2="576" y2="52381"/>
                            <a14:backgroundMark x1="432" y1="56044" x2="288" y2="59341"/>
                            <a14:backgroundMark x1="99424" y1="3663" x2="99424" y2="3663"/>
                            <a14:backgroundMark x1="97842" y1="4029" x2="97842" y2="4029"/>
                            <a14:backgroundMark x1="97842" y1="3297" x2="97842" y2="3297"/>
                            <a14:backgroundMark x1="97554" y1="3663" x2="97554" y2="3663"/>
                            <a14:backgroundMark x1="97410" y1="4029" x2="97410" y2="4029"/>
                            <a14:backgroundMark x1="97410" y1="3297" x2="97410" y2="3297"/>
                            <a14:backgroundMark x1="91511" y1="99267" x2="91511" y2="99267"/>
                            <a14:backgroundMark x1="91799" y1="99267" x2="93381" y2="99267"/>
                            <a14:backgroundMark x1="89065" y1="99634" x2="91223" y2="99267"/>
                            <a14:backgroundMark x1="93094" y1="99267" x2="95971" y2="99267"/>
                          </a14:backgroundRemoval>
                        </a14:imgEffect>
                      </a14:imgLayer>
                    </a14:imgProps>
                  </a:ext>
                </a:extLst>
              </a:blip>
              <a:srcRect l="276" t="798" r="210" b="1455"/>
              <a:stretch/>
            </p:blipFill>
            <p:spPr>
              <a:xfrm>
                <a:off x="2063115" y="118110"/>
                <a:ext cx="1209675" cy="466725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65FFC58-90DC-5CAD-47AE-110B5A9EA594}"/>
                  </a:ext>
                </a:extLst>
              </p:cNvPr>
              <p:cNvSpPr/>
              <p:nvPr/>
            </p:nvSpPr>
            <p:spPr>
              <a:xfrm>
                <a:off x="2200275" y="232410"/>
                <a:ext cx="933450" cy="247650"/>
              </a:xfrm>
              <a:prstGeom prst="rect">
                <a:avLst/>
              </a:prstGeom>
              <a:solidFill>
                <a:srgbClr val="D0DED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C47084E-AD46-D218-6B0D-BBECA3627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41471" t="13925" r="42608" b="17650"/>
            <a:stretch/>
          </p:blipFill>
          <p:spPr>
            <a:xfrm>
              <a:off x="2895024" y="1526685"/>
              <a:ext cx="1032510" cy="98996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EE1E52-8E25-9A72-1930-98969277E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41471" t="13925" r="42608" b="17650"/>
            <a:stretch/>
          </p:blipFill>
          <p:spPr>
            <a:xfrm>
              <a:off x="4182804" y="1524636"/>
              <a:ext cx="1032510" cy="98996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BE0E789-FD82-2203-8BCC-AF7242536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41471" t="13925" r="42608" b="17650"/>
            <a:stretch/>
          </p:blipFill>
          <p:spPr>
            <a:xfrm>
              <a:off x="5470584" y="1524636"/>
              <a:ext cx="1032510" cy="989962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51C7806-EBBA-B474-8360-B5A47E3F0B2F}"/>
              </a:ext>
            </a:extLst>
          </p:cNvPr>
          <p:cNvSpPr txBox="1"/>
          <p:nvPr/>
        </p:nvSpPr>
        <p:spPr>
          <a:xfrm>
            <a:off x="6746033" y="30165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22F3A88-63E6-44E9-A25F-3185B2CF53CD}"/>
              </a:ext>
            </a:extLst>
          </p:cNvPr>
          <p:cNvSpPr/>
          <p:nvPr/>
        </p:nvSpPr>
        <p:spPr>
          <a:xfrm flipH="1">
            <a:off x="627852" y="475862"/>
            <a:ext cx="1095991" cy="318272"/>
          </a:xfrm>
          <a:prstGeom prst="rightArrow">
            <a:avLst>
              <a:gd name="adj1" fmla="val 33003"/>
              <a:gd name="adj2" fmla="val 6938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3B149AD-2CE1-B084-6B61-91EE74A2912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88" b="89952" l="9967" r="90909">
                        <a14:foregroundMark x1="17963" y1="15470" x2="17963" y2="15470"/>
                        <a14:foregroundMark x1="21139" y1="15630" x2="21139" y2="15630"/>
                        <a14:foregroundMark x1="27163" y1="14833" x2="27163" y2="14833"/>
                        <a14:foregroundMark x1="30668" y1="13238" x2="30668" y2="13238"/>
                        <a14:foregroundMark x1="30230" y1="11483" x2="30230" y2="11483"/>
                        <a14:foregroundMark x1="37678" y1="16746" x2="37678" y2="16746"/>
                        <a14:foregroundMark x1="64184" y1="25837" x2="64184" y2="25837"/>
                        <a14:foregroundMark x1="54655" y1="25837" x2="54655" y2="25837"/>
                        <a14:foregroundMark x1="60898" y1="17225" x2="60898" y2="17225"/>
                        <a14:foregroundMark x1="59036" y1="15470" x2="59036" y2="15470"/>
                        <a14:foregroundMark x1="64513" y1="14354" x2="64513" y2="14354"/>
                        <a14:foregroundMark x1="74699" y1="13078" x2="74699" y2="13078"/>
                        <a14:foregroundMark x1="87404" y1="26316" x2="87404" y2="26316"/>
                        <a14:foregroundMark x1="81599" y1="28708" x2="81599" y2="28708"/>
                        <a14:foregroundMark x1="84556" y1="28708" x2="84556" y2="28708"/>
                        <a14:foregroundMark x1="83571" y1="51675" x2="83571" y2="51675"/>
                        <a14:foregroundMark x1="90909" y1="58214" x2="90909" y2="58214"/>
                        <a14:foregroundMark x1="89157" y1="47687" x2="89157" y2="47687"/>
                        <a14:foregroundMark x1="70318" y1="56140" x2="70318" y2="56140"/>
                        <a14:foregroundMark x1="76999" y1="58214" x2="76999" y2="58214"/>
                        <a14:foregroundMark x1="75246" y1="51675" x2="75246" y2="51675"/>
                        <a14:foregroundMark x1="65060" y1="46093" x2="65060" y2="46093"/>
                        <a14:foregroundMark x1="65389" y1="59330" x2="65389" y2="59330"/>
                        <a14:foregroundMark x1="53560" y1="54067" x2="53560" y2="54067"/>
                        <a14:foregroundMark x1="54765" y1="44657" x2="54765" y2="44657"/>
                        <a14:foregroundMark x1="54655" y1="40670" x2="54655" y2="40670"/>
                        <a14:foregroundMark x1="48521" y1="46730" x2="48521" y2="46730"/>
                        <a14:foregroundMark x1="48412" y1="54226" x2="48412" y2="54226"/>
                        <a14:foregroundMark x1="49398" y1="56619" x2="49398" y2="56619"/>
                        <a14:foregroundMark x1="36364" y1="57097" x2="36364" y2="57097"/>
                        <a14:foregroundMark x1="32092" y1="51994" x2="32092" y2="51994"/>
                        <a14:foregroundMark x1="34502" y1="43860" x2="34502" y2="43860"/>
                        <a14:foregroundMark x1="36254" y1="45295" x2="36254" y2="45295"/>
                        <a14:foregroundMark x1="43812" y1="50239" x2="43812" y2="50239"/>
                        <a14:foregroundMark x1="41950" y1="59490" x2="41950" y2="59490"/>
                        <a14:foregroundMark x1="23658" y1="47209" x2="23658" y2="47209"/>
                        <a14:foregroundMark x1="26506" y1="45455" x2="26506" y2="45455"/>
                        <a14:foregroundMark x1="26616" y1="40989" x2="26616" y2="40989"/>
                        <a14:foregroundMark x1="26835" y1="50399" x2="26835" y2="50399"/>
                        <a14:foregroundMark x1="16758" y1="37480" x2="16758" y2="37480"/>
                        <a14:foregroundMark x1="17744" y1="33174" x2="17744" y2="33174"/>
                        <a14:foregroundMark x1="23987" y1="35726" x2="23987" y2="35726"/>
                        <a14:foregroundMark x1="22782" y1="85327" x2="22782" y2="85327"/>
                        <a14:foregroundMark x1="21687" y1="66188" x2="21687" y2="66188"/>
                        <a14:foregroundMark x1="24535" y1="68262" x2="24535" y2="68262"/>
                        <a14:foregroundMark x1="27273" y1="70175" x2="27273" y2="70175"/>
                        <a14:foregroundMark x1="13801" y1="75758" x2="13801" y2="75758"/>
                        <a14:foregroundMark x1="11501" y1="79745" x2="11501" y2="79745"/>
                        <a14:foregroundMark x1="47426" y1="83413" x2="47426" y2="83413"/>
                        <a14:foregroundMark x1="42388" y1="73046" x2="42388" y2="73046"/>
                        <a14:foregroundMark x1="37240" y1="87241" x2="37240" y2="87241"/>
                        <a14:foregroundMark x1="72727" y1="86603" x2="72727" y2="86603"/>
                        <a14:foregroundMark x1="67689" y1="76874" x2="67689" y2="76874"/>
                        <a14:foregroundMark x1="81161" y1="67624" x2="81161" y2="67624"/>
                        <a14:foregroundMark x1="87842" y1="88995" x2="87842" y2="88995"/>
                        <a14:foregroundMark x1="29682" y1="26794" x2="29682" y2="26794"/>
                        <a14:foregroundMark x1="21796" y1="39234" x2="21796" y2="39234"/>
                        <a14:foregroundMark x1="24644" y1="39713" x2="24644" y2="39713"/>
                        <a14:foregroundMark x1="14020" y1="45455" x2="14020" y2="45455"/>
                        <a14:foregroundMark x1="15115" y1="42265" x2="15115" y2="42265"/>
                        <a14:foregroundMark x1="15772" y1="48963" x2="15772" y2="48963"/>
                        <a14:foregroundMark x1="11391" y1="55343" x2="11391" y2="55343"/>
                        <a14:foregroundMark x1="17525" y1="58533" x2="17525" y2="58533"/>
                        <a14:foregroundMark x1="21906" y1="55502" x2="21906" y2="55502"/>
                        <a14:foregroundMark x1="26725" y1="58054" x2="26725" y2="58054"/>
                        <a14:foregroundMark x1="54984" y1="85008" x2="54984" y2="85008"/>
                        <a14:foregroundMark x1="59474" y1="85965" x2="59474" y2="85965"/>
                        <a14:foregroundMark x1="60570" y1="87719" x2="60570" y2="87719"/>
                        <a14:foregroundMark x1="48740" y1="71132" x2="48740" y2="71132"/>
                        <a14:foregroundMark x1="49398" y1="78469" x2="49398" y2="78469"/>
                        <a14:foregroundMark x1="45016" y1="70494" x2="45016" y2="70494"/>
                        <a14:foregroundMark x1="44359" y1="71770" x2="44359" y2="71770"/>
                        <a14:foregroundMark x1="31435" y1="85008" x2="31435" y2="85008"/>
                        <a14:foregroundMark x1="28806" y1="78150" x2="28806" y2="78150"/>
                        <a14:foregroundMark x1="27820" y1="74482" x2="27820" y2="74482"/>
                        <a14:foregroundMark x1="10843" y1="84530" x2="10843" y2="84530"/>
                        <a14:foregroundMark x1="87404" y1="83892" x2="87404" y2="83892"/>
                        <a14:foregroundMark x1="71961" y1="71611" x2="71961" y2="71611"/>
                        <a14:foregroundMark x1="65827" y1="85167" x2="65827" y2="85167"/>
                        <a14:foregroundMark x1="72070" y1="18022" x2="72070" y2="18022"/>
                        <a14:foregroundMark x1="37568" y1="46252" x2="37568" y2="46252"/>
                        <a14:foregroundMark x1="61008" y1="47847" x2="61008" y2="47847"/>
                        <a14:foregroundMark x1="38554" y1="84051" x2="38554" y2="84051"/>
                        <a14:foregroundMark x1="14677" y1="50080" x2="14677" y2="50080"/>
                        <a14:foregroundMark x1="81380" y1="12600" x2="81380" y2="12600"/>
                        <a14:backgroundMark x1="19058" y1="20574" x2="19058" y2="20574"/>
                        <a14:backgroundMark x1="27820" y1="17065" x2="27820" y2="17065"/>
                        <a14:backgroundMark x1="26177" y1="19777" x2="26177" y2="19777"/>
                        <a14:backgroundMark x1="23877" y1="18182" x2="23877" y2="18182"/>
                        <a14:backgroundMark x1="40526" y1="20893" x2="40526" y2="20893"/>
                        <a14:backgroundMark x1="38335" y1="22169" x2="38335" y2="22169"/>
                        <a14:backgroundMark x1="35816" y1="22010" x2="35816" y2="22010"/>
                        <a14:backgroundMark x1="71084" y1="19777" x2="71084" y2="19777"/>
                        <a14:backgroundMark x1="81928" y1="20734" x2="81928" y2="20734"/>
                        <a14:backgroundMark x1="81599" y1="27432" x2="81599" y2="27432"/>
                        <a14:backgroundMark x1="65608" y1="21850" x2="65608" y2="21850"/>
                        <a14:backgroundMark x1="67360" y1="19458" x2="67360" y2="19458"/>
                        <a14:backgroundMark x1="62651" y1="22488" x2="62651" y2="22488"/>
                        <a14:backgroundMark x1="85323" y1="51515" x2="85323" y2="51515"/>
                        <a14:backgroundMark x1="87295" y1="54545" x2="87295" y2="54545"/>
                        <a14:backgroundMark x1="70975" y1="50399" x2="70975" y2="50399"/>
                        <a14:backgroundMark x1="67689" y1="51515" x2="67689" y2="51515"/>
                        <a14:backgroundMark x1="59146" y1="52951" x2="59146" y2="52951"/>
                        <a14:backgroundMark x1="52026" y1="56778" x2="52026" y2="56778"/>
                        <a14:backgroundMark x1="39540" y1="51675" x2="39540" y2="51675"/>
                        <a14:backgroundMark x1="35816" y1="50399" x2="35816" y2="50399"/>
                        <a14:backgroundMark x1="21358" y1="50558" x2="21358" y2="50558"/>
                        <a14:backgroundMark x1="20482" y1="47209" x2="20482" y2="47209"/>
                        <a14:backgroundMark x1="21468" y1="41946" x2="21468" y2="41946"/>
                        <a14:backgroundMark x1="18510" y1="48963" x2="18510" y2="48963"/>
                        <a14:backgroundMark x1="17415" y1="50877" x2="17415" y2="50877"/>
                        <a14:backgroundMark x1="19606" y1="53907" x2="19606" y2="53907"/>
                        <a14:backgroundMark x1="20372" y1="51834" x2="20372" y2="51834"/>
                        <a14:backgroundMark x1="17853" y1="56778" x2="17853" y2="56778"/>
                        <a14:backgroundMark x1="33844" y1="58373" x2="33844" y2="58373"/>
                        <a14:backgroundMark x1="49288" y1="80223" x2="49288" y2="80223"/>
                        <a14:backgroundMark x1="58817" y1="86603" x2="58817" y2="86603"/>
                        <a14:backgroundMark x1="66813" y1="85327" x2="66813" y2="85327"/>
                        <a14:backgroundMark x1="68565" y1="87879" x2="68565" y2="87879"/>
                        <a14:backgroundMark x1="70427" y1="77193" x2="70427" y2="77193"/>
                        <a14:backgroundMark x1="77547" y1="70813" x2="77547" y2="70813"/>
                        <a14:backgroundMark x1="79409" y1="72408" x2="79409" y2="72408"/>
                        <a14:backgroundMark x1="82037" y1="73206" x2="82037" y2="73206"/>
                        <a14:backgroundMark x1="83023" y1="76236" x2="83023" y2="76236"/>
                        <a14:backgroundMark x1="86857" y1="83892" x2="86857" y2="83892"/>
                        <a14:backgroundMark x1="27054" y1="78947" x2="27054" y2="78947"/>
                        <a14:backgroundMark x1="29792" y1="84848" x2="29792" y2="84848"/>
                        <a14:backgroundMark x1="30668" y1="86762" x2="30668" y2="86762"/>
                        <a14:backgroundMark x1="26177" y1="75439" x2="26177" y2="75439"/>
                        <a14:backgroundMark x1="26835" y1="74801" x2="26835" y2="74801"/>
                        <a14:backgroundMark x1="25192" y1="72089" x2="25192" y2="72089"/>
                        <a14:backgroundMark x1="22453" y1="73206" x2="22453" y2="73206"/>
                        <a14:backgroundMark x1="19715" y1="69537" x2="19715" y2="69537"/>
                        <a14:backgroundMark x1="16320" y1="77193" x2="16320" y2="77193"/>
                        <a14:backgroundMark x1="14896" y1="48963" x2="14896" y2="48963"/>
                        <a14:backgroundMark x1="39978" y1="83573" x2="39978" y2="83573"/>
                        <a14:backgroundMark x1="56188" y1="85008" x2="56188" y2="85008"/>
                        <a14:backgroundMark x1="55093" y1="86762" x2="55093" y2="86762"/>
                      </a14:backgroundRemoval>
                    </a14:imgEffect>
                  </a14:imgLayer>
                </a14:imgProps>
              </a:ext>
            </a:extLst>
          </a:blip>
          <a:srcRect l="8941" t="6191" r="48065" b="67766"/>
          <a:stretch/>
        </p:blipFill>
        <p:spPr>
          <a:xfrm>
            <a:off x="4495953" y="54555"/>
            <a:ext cx="4449112" cy="1850778"/>
          </a:xfrm>
          <a:prstGeom prst="rect">
            <a:avLst/>
          </a:prstGeom>
        </p:spPr>
      </p:pic>
      <p:pic>
        <p:nvPicPr>
          <p:cNvPr id="36" name="그림 35" descr="텍스트, 스크린샷, 만화 영화, 직사각형이(가) 표시된 사진&#10;&#10;자동 생성된 설명">
            <a:extLst>
              <a:ext uri="{FF2B5EF4-FFF2-40B4-BE49-F238E27FC236}">
                <a16:creationId xmlns:a16="http://schemas.microsoft.com/office/drawing/2014/main" id="{AF0A66D7-B96D-E24B-346B-B5F1643AAD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70" y="3016583"/>
            <a:ext cx="2563116" cy="288454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D5B19D1-F346-6930-9CFB-B0B1664D5DC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88" b="89952" l="9967" r="90909">
                        <a14:foregroundMark x1="17963" y1="15470" x2="17963" y2="15470"/>
                        <a14:foregroundMark x1="21139" y1="15630" x2="21139" y2="15630"/>
                        <a14:foregroundMark x1="27163" y1="14833" x2="27163" y2="14833"/>
                        <a14:foregroundMark x1="30668" y1="13238" x2="30668" y2="13238"/>
                        <a14:foregroundMark x1="30230" y1="11483" x2="30230" y2="11483"/>
                        <a14:foregroundMark x1="37678" y1="16746" x2="37678" y2="16746"/>
                        <a14:foregroundMark x1="64184" y1="25837" x2="64184" y2="25837"/>
                        <a14:foregroundMark x1="54655" y1="25837" x2="54655" y2="25837"/>
                        <a14:foregroundMark x1="60898" y1="17225" x2="60898" y2="17225"/>
                        <a14:foregroundMark x1="59036" y1="15470" x2="59036" y2="15470"/>
                        <a14:foregroundMark x1="64513" y1="14354" x2="64513" y2="14354"/>
                        <a14:foregroundMark x1="74699" y1="13078" x2="74699" y2="13078"/>
                        <a14:foregroundMark x1="87404" y1="26316" x2="87404" y2="26316"/>
                        <a14:foregroundMark x1="81599" y1="28708" x2="81599" y2="28708"/>
                        <a14:foregroundMark x1="84556" y1="28708" x2="84556" y2="28708"/>
                        <a14:foregroundMark x1="83571" y1="51675" x2="83571" y2="51675"/>
                        <a14:foregroundMark x1="90909" y1="58214" x2="90909" y2="58214"/>
                        <a14:foregroundMark x1="89157" y1="47687" x2="89157" y2="47687"/>
                        <a14:foregroundMark x1="70318" y1="56140" x2="70318" y2="56140"/>
                        <a14:foregroundMark x1="76999" y1="58214" x2="76999" y2="58214"/>
                        <a14:foregroundMark x1="75246" y1="51675" x2="75246" y2="51675"/>
                        <a14:foregroundMark x1="65060" y1="46093" x2="65060" y2="46093"/>
                        <a14:foregroundMark x1="65389" y1="59330" x2="65389" y2="59330"/>
                        <a14:foregroundMark x1="53560" y1="54067" x2="53560" y2="54067"/>
                        <a14:foregroundMark x1="54765" y1="44657" x2="54765" y2="44657"/>
                        <a14:foregroundMark x1="54655" y1="40670" x2="54655" y2="40670"/>
                        <a14:foregroundMark x1="48521" y1="46730" x2="48521" y2="46730"/>
                        <a14:foregroundMark x1="48412" y1="54226" x2="48412" y2="54226"/>
                        <a14:foregroundMark x1="49398" y1="56619" x2="49398" y2="56619"/>
                        <a14:foregroundMark x1="36364" y1="57097" x2="36364" y2="57097"/>
                        <a14:foregroundMark x1="32092" y1="51994" x2="32092" y2="51994"/>
                        <a14:foregroundMark x1="34502" y1="43860" x2="34502" y2="43860"/>
                        <a14:foregroundMark x1="36254" y1="45295" x2="36254" y2="45295"/>
                        <a14:foregroundMark x1="43812" y1="50239" x2="43812" y2="50239"/>
                        <a14:foregroundMark x1="41950" y1="59490" x2="41950" y2="59490"/>
                        <a14:foregroundMark x1="23658" y1="47209" x2="23658" y2="47209"/>
                        <a14:foregroundMark x1="26506" y1="45455" x2="26506" y2="45455"/>
                        <a14:foregroundMark x1="26616" y1="40989" x2="26616" y2="40989"/>
                        <a14:foregroundMark x1="26835" y1="50399" x2="26835" y2="50399"/>
                        <a14:foregroundMark x1="16758" y1="37480" x2="16758" y2="37480"/>
                        <a14:foregroundMark x1="17744" y1="33174" x2="17744" y2="33174"/>
                        <a14:foregroundMark x1="23987" y1="35726" x2="23987" y2="35726"/>
                        <a14:foregroundMark x1="22782" y1="85327" x2="22782" y2="85327"/>
                        <a14:foregroundMark x1="21687" y1="66188" x2="21687" y2="66188"/>
                        <a14:foregroundMark x1="24535" y1="68262" x2="24535" y2="68262"/>
                        <a14:foregroundMark x1="27273" y1="70175" x2="27273" y2="70175"/>
                        <a14:foregroundMark x1="13801" y1="75758" x2="13801" y2="75758"/>
                        <a14:foregroundMark x1="11501" y1="79745" x2="11501" y2="79745"/>
                        <a14:foregroundMark x1="47426" y1="83413" x2="47426" y2="83413"/>
                        <a14:foregroundMark x1="42388" y1="73046" x2="42388" y2="73046"/>
                        <a14:foregroundMark x1="37240" y1="87241" x2="37240" y2="87241"/>
                        <a14:foregroundMark x1="72727" y1="86603" x2="72727" y2="86603"/>
                        <a14:foregroundMark x1="67689" y1="76874" x2="67689" y2="76874"/>
                        <a14:foregroundMark x1="81161" y1="67624" x2="81161" y2="67624"/>
                        <a14:foregroundMark x1="87842" y1="88995" x2="87842" y2="88995"/>
                        <a14:foregroundMark x1="29682" y1="26794" x2="29682" y2="26794"/>
                        <a14:foregroundMark x1="21796" y1="39234" x2="21796" y2="39234"/>
                        <a14:foregroundMark x1="24644" y1="39713" x2="24644" y2="39713"/>
                        <a14:foregroundMark x1="14020" y1="45455" x2="14020" y2="45455"/>
                        <a14:foregroundMark x1="15115" y1="42265" x2="15115" y2="42265"/>
                        <a14:foregroundMark x1="15772" y1="48963" x2="15772" y2="48963"/>
                        <a14:foregroundMark x1="11391" y1="55343" x2="11391" y2="55343"/>
                        <a14:foregroundMark x1="17525" y1="58533" x2="17525" y2="58533"/>
                        <a14:foregroundMark x1="21906" y1="55502" x2="21906" y2="55502"/>
                        <a14:foregroundMark x1="26725" y1="58054" x2="26725" y2="58054"/>
                        <a14:foregroundMark x1="54984" y1="85008" x2="54984" y2="85008"/>
                        <a14:foregroundMark x1="59474" y1="85965" x2="59474" y2="85965"/>
                        <a14:foregroundMark x1="60570" y1="87719" x2="60570" y2="87719"/>
                        <a14:foregroundMark x1="48740" y1="71132" x2="48740" y2="71132"/>
                        <a14:foregroundMark x1="49398" y1="78469" x2="49398" y2="78469"/>
                        <a14:foregroundMark x1="45016" y1="70494" x2="45016" y2="70494"/>
                        <a14:foregroundMark x1="44359" y1="71770" x2="44359" y2="71770"/>
                        <a14:foregroundMark x1="31435" y1="85008" x2="31435" y2="85008"/>
                        <a14:foregroundMark x1="28806" y1="78150" x2="28806" y2="78150"/>
                        <a14:foregroundMark x1="27820" y1="74482" x2="27820" y2="74482"/>
                        <a14:foregroundMark x1="10843" y1="84530" x2="10843" y2="84530"/>
                        <a14:foregroundMark x1="87404" y1="83892" x2="87404" y2="83892"/>
                        <a14:foregroundMark x1="71961" y1="71611" x2="71961" y2="71611"/>
                        <a14:foregroundMark x1="65827" y1="85167" x2="65827" y2="85167"/>
                        <a14:foregroundMark x1="72070" y1="18022" x2="72070" y2="18022"/>
                        <a14:foregroundMark x1="37568" y1="46252" x2="37568" y2="46252"/>
                        <a14:foregroundMark x1="61008" y1="47847" x2="61008" y2="47847"/>
                        <a14:foregroundMark x1="38554" y1="84051" x2="38554" y2="84051"/>
                        <a14:foregroundMark x1="14677" y1="50080" x2="14677" y2="50080"/>
                        <a14:foregroundMark x1="81380" y1="12600" x2="81380" y2="12600"/>
                        <a14:backgroundMark x1="19058" y1="20574" x2="19058" y2="20574"/>
                        <a14:backgroundMark x1="27820" y1="17065" x2="27820" y2="17065"/>
                        <a14:backgroundMark x1="26177" y1="19777" x2="26177" y2="19777"/>
                        <a14:backgroundMark x1="23877" y1="18182" x2="23877" y2="18182"/>
                        <a14:backgroundMark x1="40526" y1="20893" x2="40526" y2="20893"/>
                        <a14:backgroundMark x1="38335" y1="22169" x2="38335" y2="22169"/>
                        <a14:backgroundMark x1="35816" y1="22010" x2="35816" y2="22010"/>
                        <a14:backgroundMark x1="71084" y1="19777" x2="71084" y2="19777"/>
                        <a14:backgroundMark x1="81928" y1="20734" x2="81928" y2="20734"/>
                        <a14:backgroundMark x1="81599" y1="27432" x2="81599" y2="27432"/>
                        <a14:backgroundMark x1="65608" y1="21850" x2="65608" y2="21850"/>
                        <a14:backgroundMark x1="67360" y1="19458" x2="67360" y2="19458"/>
                        <a14:backgroundMark x1="62651" y1="22488" x2="62651" y2="22488"/>
                        <a14:backgroundMark x1="85323" y1="51515" x2="85323" y2="51515"/>
                        <a14:backgroundMark x1="87295" y1="54545" x2="87295" y2="54545"/>
                        <a14:backgroundMark x1="70975" y1="50399" x2="70975" y2="50399"/>
                        <a14:backgroundMark x1="67689" y1="51515" x2="67689" y2="51515"/>
                        <a14:backgroundMark x1="59146" y1="52951" x2="59146" y2="52951"/>
                        <a14:backgroundMark x1="52026" y1="56778" x2="52026" y2="56778"/>
                        <a14:backgroundMark x1="39540" y1="51675" x2="39540" y2="51675"/>
                        <a14:backgroundMark x1="35816" y1="50399" x2="35816" y2="50399"/>
                        <a14:backgroundMark x1="21358" y1="50558" x2="21358" y2="50558"/>
                        <a14:backgroundMark x1="20482" y1="47209" x2="20482" y2="47209"/>
                        <a14:backgroundMark x1="21468" y1="41946" x2="21468" y2="41946"/>
                        <a14:backgroundMark x1="18510" y1="48963" x2="18510" y2="48963"/>
                        <a14:backgroundMark x1="17415" y1="50877" x2="17415" y2="50877"/>
                        <a14:backgroundMark x1="19606" y1="53907" x2="19606" y2="53907"/>
                        <a14:backgroundMark x1="20372" y1="51834" x2="20372" y2="51834"/>
                        <a14:backgroundMark x1="17853" y1="56778" x2="17853" y2="56778"/>
                        <a14:backgroundMark x1="33844" y1="58373" x2="33844" y2="58373"/>
                        <a14:backgroundMark x1="49288" y1="80223" x2="49288" y2="80223"/>
                        <a14:backgroundMark x1="58817" y1="86603" x2="58817" y2="86603"/>
                        <a14:backgroundMark x1="66813" y1="85327" x2="66813" y2="85327"/>
                        <a14:backgroundMark x1="68565" y1="87879" x2="68565" y2="87879"/>
                        <a14:backgroundMark x1="70427" y1="77193" x2="70427" y2="77193"/>
                        <a14:backgroundMark x1="77547" y1="70813" x2="77547" y2="70813"/>
                        <a14:backgroundMark x1="79409" y1="72408" x2="79409" y2="72408"/>
                        <a14:backgroundMark x1="82037" y1="73206" x2="82037" y2="73206"/>
                        <a14:backgroundMark x1="83023" y1="76236" x2="83023" y2="76236"/>
                        <a14:backgroundMark x1="86857" y1="83892" x2="86857" y2="83892"/>
                        <a14:backgroundMark x1="27054" y1="78947" x2="27054" y2="78947"/>
                        <a14:backgroundMark x1="29792" y1="84848" x2="29792" y2="84848"/>
                        <a14:backgroundMark x1="30668" y1="86762" x2="30668" y2="86762"/>
                        <a14:backgroundMark x1="26177" y1="75439" x2="26177" y2="75439"/>
                        <a14:backgroundMark x1="26835" y1="74801" x2="26835" y2="74801"/>
                        <a14:backgroundMark x1="25192" y1="72089" x2="25192" y2="72089"/>
                        <a14:backgroundMark x1="22453" y1="73206" x2="22453" y2="73206"/>
                        <a14:backgroundMark x1="19715" y1="69537" x2="19715" y2="69537"/>
                        <a14:backgroundMark x1="16320" y1="77193" x2="16320" y2="77193"/>
                        <a14:backgroundMark x1="14896" y1="48963" x2="14896" y2="48963"/>
                        <a14:backgroundMark x1="39978" y1="83573" x2="39978" y2="83573"/>
                        <a14:backgroundMark x1="56188" y1="85008" x2="56188" y2="85008"/>
                        <a14:backgroundMark x1="55093" y1="86762" x2="55093" y2="86762"/>
                      </a14:backgroundRemoval>
                    </a14:imgEffect>
                  </a14:imgLayer>
                </a14:imgProps>
              </a:ext>
            </a:extLst>
          </a:blip>
          <a:srcRect l="52677" t="10409" r="10656" b="66626"/>
          <a:stretch/>
        </p:blipFill>
        <p:spPr>
          <a:xfrm>
            <a:off x="8678528" y="254874"/>
            <a:ext cx="3577288" cy="153867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2429C64-66CD-6ACD-2CA0-21DB44F42D9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88" b="89952" l="9967" r="90909">
                        <a14:foregroundMark x1="17963" y1="15470" x2="17963" y2="15470"/>
                        <a14:foregroundMark x1="21139" y1="15630" x2="21139" y2="15630"/>
                        <a14:foregroundMark x1="27163" y1="14833" x2="27163" y2="14833"/>
                        <a14:foregroundMark x1="30668" y1="13238" x2="30668" y2="13238"/>
                        <a14:foregroundMark x1="30230" y1="11483" x2="30230" y2="11483"/>
                        <a14:foregroundMark x1="37678" y1="16746" x2="37678" y2="16746"/>
                        <a14:foregroundMark x1="64184" y1="25837" x2="64184" y2="25837"/>
                        <a14:foregroundMark x1="54655" y1="25837" x2="54655" y2="25837"/>
                        <a14:foregroundMark x1="60898" y1="17225" x2="60898" y2="17225"/>
                        <a14:foregroundMark x1="59036" y1="15470" x2="59036" y2="15470"/>
                        <a14:foregroundMark x1="64513" y1="14354" x2="64513" y2="14354"/>
                        <a14:foregroundMark x1="74699" y1="13078" x2="74699" y2="13078"/>
                        <a14:foregroundMark x1="87404" y1="26316" x2="87404" y2="26316"/>
                        <a14:foregroundMark x1="81599" y1="28708" x2="81599" y2="28708"/>
                        <a14:foregroundMark x1="84556" y1="28708" x2="84556" y2="28708"/>
                        <a14:foregroundMark x1="83571" y1="51675" x2="83571" y2="51675"/>
                        <a14:foregroundMark x1="90909" y1="58214" x2="90909" y2="58214"/>
                        <a14:foregroundMark x1="89157" y1="47687" x2="89157" y2="47687"/>
                        <a14:foregroundMark x1="70318" y1="56140" x2="70318" y2="56140"/>
                        <a14:foregroundMark x1="76999" y1="58214" x2="76999" y2="58214"/>
                        <a14:foregroundMark x1="75246" y1="51675" x2="75246" y2="51675"/>
                        <a14:foregroundMark x1="65060" y1="46093" x2="65060" y2="46093"/>
                        <a14:foregroundMark x1="65389" y1="59330" x2="65389" y2="59330"/>
                        <a14:foregroundMark x1="53560" y1="54067" x2="53560" y2="54067"/>
                        <a14:foregroundMark x1="54765" y1="44657" x2="54765" y2="44657"/>
                        <a14:foregroundMark x1="54655" y1="40670" x2="54655" y2="40670"/>
                        <a14:foregroundMark x1="48521" y1="46730" x2="48521" y2="46730"/>
                        <a14:foregroundMark x1="48412" y1="54226" x2="48412" y2="54226"/>
                        <a14:foregroundMark x1="49398" y1="56619" x2="49398" y2="56619"/>
                        <a14:foregroundMark x1="36364" y1="57097" x2="36364" y2="57097"/>
                        <a14:foregroundMark x1="32092" y1="51994" x2="32092" y2="51994"/>
                        <a14:foregroundMark x1="34502" y1="43860" x2="34502" y2="43860"/>
                        <a14:foregroundMark x1="36254" y1="45295" x2="36254" y2="45295"/>
                        <a14:foregroundMark x1="43812" y1="50239" x2="43812" y2="50239"/>
                        <a14:foregroundMark x1="41950" y1="59490" x2="41950" y2="59490"/>
                        <a14:foregroundMark x1="23658" y1="47209" x2="23658" y2="47209"/>
                        <a14:foregroundMark x1="26506" y1="45455" x2="26506" y2="45455"/>
                        <a14:foregroundMark x1="26616" y1="40989" x2="26616" y2="40989"/>
                        <a14:foregroundMark x1="26835" y1="50399" x2="26835" y2="50399"/>
                        <a14:foregroundMark x1="16758" y1="37480" x2="16758" y2="37480"/>
                        <a14:foregroundMark x1="17744" y1="33174" x2="17744" y2="33174"/>
                        <a14:foregroundMark x1="23987" y1="35726" x2="23987" y2="35726"/>
                        <a14:foregroundMark x1="22782" y1="85327" x2="22782" y2="85327"/>
                        <a14:foregroundMark x1="21687" y1="66188" x2="21687" y2="66188"/>
                        <a14:foregroundMark x1="24535" y1="68262" x2="24535" y2="68262"/>
                        <a14:foregroundMark x1="27273" y1="70175" x2="27273" y2="70175"/>
                        <a14:foregroundMark x1="13801" y1="75758" x2="13801" y2="75758"/>
                        <a14:foregroundMark x1="11501" y1="79745" x2="11501" y2="79745"/>
                        <a14:foregroundMark x1="47426" y1="83413" x2="47426" y2="83413"/>
                        <a14:foregroundMark x1="42388" y1="73046" x2="42388" y2="73046"/>
                        <a14:foregroundMark x1="37240" y1="87241" x2="37240" y2="87241"/>
                        <a14:foregroundMark x1="72727" y1="86603" x2="72727" y2="86603"/>
                        <a14:foregroundMark x1="67689" y1="76874" x2="67689" y2="76874"/>
                        <a14:foregroundMark x1="81161" y1="67624" x2="81161" y2="67624"/>
                        <a14:foregroundMark x1="87842" y1="88995" x2="87842" y2="88995"/>
                        <a14:foregroundMark x1="29682" y1="26794" x2="29682" y2="26794"/>
                        <a14:foregroundMark x1="21796" y1="39234" x2="21796" y2="39234"/>
                        <a14:foregroundMark x1="24644" y1="39713" x2="24644" y2="39713"/>
                        <a14:foregroundMark x1="14020" y1="45455" x2="14020" y2="45455"/>
                        <a14:foregroundMark x1="15115" y1="42265" x2="15115" y2="42265"/>
                        <a14:foregroundMark x1="15772" y1="48963" x2="15772" y2="48963"/>
                        <a14:foregroundMark x1="11391" y1="55343" x2="11391" y2="55343"/>
                        <a14:foregroundMark x1="17525" y1="58533" x2="17525" y2="58533"/>
                        <a14:foregroundMark x1="21906" y1="55502" x2="21906" y2="55502"/>
                        <a14:foregroundMark x1="26725" y1="58054" x2="26725" y2="58054"/>
                        <a14:foregroundMark x1="54984" y1="85008" x2="54984" y2="85008"/>
                        <a14:foregroundMark x1="59474" y1="85965" x2="59474" y2="85965"/>
                        <a14:foregroundMark x1="60570" y1="87719" x2="60570" y2="87719"/>
                        <a14:foregroundMark x1="48740" y1="71132" x2="48740" y2="71132"/>
                        <a14:foregroundMark x1="49398" y1="78469" x2="49398" y2="78469"/>
                        <a14:foregroundMark x1="45016" y1="70494" x2="45016" y2="70494"/>
                        <a14:foregroundMark x1="44359" y1="71770" x2="44359" y2="71770"/>
                        <a14:foregroundMark x1="31435" y1="85008" x2="31435" y2="85008"/>
                        <a14:foregroundMark x1="28806" y1="78150" x2="28806" y2="78150"/>
                        <a14:foregroundMark x1="27820" y1="74482" x2="27820" y2="74482"/>
                        <a14:foregroundMark x1="10843" y1="84530" x2="10843" y2="84530"/>
                        <a14:foregroundMark x1="87404" y1="83892" x2="87404" y2="83892"/>
                        <a14:foregroundMark x1="71961" y1="71611" x2="71961" y2="71611"/>
                        <a14:foregroundMark x1="65827" y1="85167" x2="65827" y2="85167"/>
                        <a14:foregroundMark x1="72070" y1="18022" x2="72070" y2="18022"/>
                        <a14:foregroundMark x1="37568" y1="46252" x2="37568" y2="46252"/>
                        <a14:foregroundMark x1="61008" y1="47847" x2="61008" y2="47847"/>
                        <a14:foregroundMark x1="38554" y1="84051" x2="38554" y2="84051"/>
                        <a14:foregroundMark x1="14677" y1="50080" x2="14677" y2="50080"/>
                        <a14:foregroundMark x1="81380" y1="12600" x2="81380" y2="12600"/>
                        <a14:backgroundMark x1="19058" y1="20574" x2="19058" y2="20574"/>
                        <a14:backgroundMark x1="27820" y1="17065" x2="27820" y2="17065"/>
                        <a14:backgroundMark x1="26177" y1="19777" x2="26177" y2="19777"/>
                        <a14:backgroundMark x1="23877" y1="18182" x2="23877" y2="18182"/>
                        <a14:backgroundMark x1="40526" y1="20893" x2="40526" y2="20893"/>
                        <a14:backgroundMark x1="38335" y1="22169" x2="38335" y2="22169"/>
                        <a14:backgroundMark x1="35816" y1="22010" x2="35816" y2="22010"/>
                        <a14:backgroundMark x1="71084" y1="19777" x2="71084" y2="19777"/>
                        <a14:backgroundMark x1="81928" y1="20734" x2="81928" y2="20734"/>
                        <a14:backgroundMark x1="81599" y1="27432" x2="81599" y2="27432"/>
                        <a14:backgroundMark x1="65608" y1="21850" x2="65608" y2="21850"/>
                        <a14:backgroundMark x1="67360" y1="19458" x2="67360" y2="19458"/>
                        <a14:backgroundMark x1="62651" y1="22488" x2="62651" y2="22488"/>
                        <a14:backgroundMark x1="85323" y1="51515" x2="85323" y2="51515"/>
                        <a14:backgroundMark x1="87295" y1="54545" x2="87295" y2="54545"/>
                        <a14:backgroundMark x1="70975" y1="50399" x2="70975" y2="50399"/>
                        <a14:backgroundMark x1="67689" y1="51515" x2="67689" y2="51515"/>
                        <a14:backgroundMark x1="59146" y1="52951" x2="59146" y2="52951"/>
                        <a14:backgroundMark x1="52026" y1="56778" x2="52026" y2="56778"/>
                        <a14:backgroundMark x1="39540" y1="51675" x2="39540" y2="51675"/>
                        <a14:backgroundMark x1="35816" y1="50399" x2="35816" y2="50399"/>
                        <a14:backgroundMark x1="21358" y1="50558" x2="21358" y2="50558"/>
                        <a14:backgroundMark x1="20482" y1="47209" x2="20482" y2="47209"/>
                        <a14:backgroundMark x1="21468" y1="41946" x2="21468" y2="41946"/>
                        <a14:backgroundMark x1="18510" y1="48963" x2="18510" y2="48963"/>
                        <a14:backgroundMark x1="17415" y1="50877" x2="17415" y2="50877"/>
                        <a14:backgroundMark x1="19606" y1="53907" x2="19606" y2="53907"/>
                        <a14:backgroundMark x1="20372" y1="51834" x2="20372" y2="51834"/>
                        <a14:backgroundMark x1="17853" y1="56778" x2="17853" y2="56778"/>
                        <a14:backgroundMark x1="33844" y1="58373" x2="33844" y2="58373"/>
                        <a14:backgroundMark x1="49288" y1="80223" x2="49288" y2="80223"/>
                        <a14:backgroundMark x1="58817" y1="86603" x2="58817" y2="86603"/>
                        <a14:backgroundMark x1="66813" y1="85327" x2="66813" y2="85327"/>
                        <a14:backgroundMark x1="68565" y1="87879" x2="68565" y2="87879"/>
                        <a14:backgroundMark x1="70427" y1="77193" x2="70427" y2="77193"/>
                        <a14:backgroundMark x1="77547" y1="70813" x2="77547" y2="70813"/>
                        <a14:backgroundMark x1="79409" y1="72408" x2="79409" y2="72408"/>
                        <a14:backgroundMark x1="82037" y1="73206" x2="82037" y2="73206"/>
                        <a14:backgroundMark x1="83023" y1="76236" x2="83023" y2="76236"/>
                        <a14:backgroundMark x1="86857" y1="83892" x2="86857" y2="83892"/>
                        <a14:backgroundMark x1="27054" y1="78947" x2="27054" y2="78947"/>
                        <a14:backgroundMark x1="29792" y1="84848" x2="29792" y2="84848"/>
                        <a14:backgroundMark x1="30668" y1="86762" x2="30668" y2="86762"/>
                        <a14:backgroundMark x1="26177" y1="75439" x2="26177" y2="75439"/>
                        <a14:backgroundMark x1="26835" y1="74801" x2="26835" y2="74801"/>
                        <a14:backgroundMark x1="25192" y1="72089" x2="25192" y2="72089"/>
                        <a14:backgroundMark x1="22453" y1="73206" x2="22453" y2="73206"/>
                        <a14:backgroundMark x1="19715" y1="69537" x2="19715" y2="69537"/>
                        <a14:backgroundMark x1="16320" y1="77193" x2="16320" y2="77193"/>
                        <a14:backgroundMark x1="14896" y1="48963" x2="14896" y2="48963"/>
                        <a14:backgroundMark x1="39978" y1="83573" x2="39978" y2="83573"/>
                        <a14:backgroundMark x1="56188" y1="85008" x2="56188" y2="85008"/>
                        <a14:backgroundMark x1="55093" y1="86762" x2="55093" y2="86762"/>
                      </a14:backgroundRemoval>
                    </a14:imgEffect>
                  </a14:imgLayer>
                </a14:imgProps>
              </a:ext>
            </a:extLst>
          </a:blip>
          <a:srcRect l="8612" t="30050" r="70352" b="37802"/>
          <a:stretch/>
        </p:blipFill>
        <p:spPr>
          <a:xfrm>
            <a:off x="4582160" y="1575170"/>
            <a:ext cx="2052320" cy="215392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C9AD3B3-C52B-1EE5-4417-942BC0D99A7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88" b="89952" l="9967" r="90909">
                        <a14:foregroundMark x1="17963" y1="15470" x2="17963" y2="15470"/>
                        <a14:foregroundMark x1="21139" y1="15630" x2="21139" y2="15630"/>
                        <a14:foregroundMark x1="27163" y1="14833" x2="27163" y2="14833"/>
                        <a14:foregroundMark x1="30668" y1="13238" x2="30668" y2="13238"/>
                        <a14:foregroundMark x1="30230" y1="11483" x2="30230" y2="11483"/>
                        <a14:foregroundMark x1="37678" y1="16746" x2="37678" y2="16746"/>
                        <a14:foregroundMark x1="64184" y1="25837" x2="64184" y2="25837"/>
                        <a14:foregroundMark x1="54655" y1="25837" x2="54655" y2="25837"/>
                        <a14:foregroundMark x1="60898" y1="17225" x2="60898" y2="17225"/>
                        <a14:foregroundMark x1="59036" y1="15470" x2="59036" y2="15470"/>
                        <a14:foregroundMark x1="64513" y1="14354" x2="64513" y2="14354"/>
                        <a14:foregroundMark x1="74699" y1="13078" x2="74699" y2="13078"/>
                        <a14:foregroundMark x1="87404" y1="26316" x2="87404" y2="26316"/>
                        <a14:foregroundMark x1="81599" y1="28708" x2="81599" y2="28708"/>
                        <a14:foregroundMark x1="84556" y1="28708" x2="84556" y2="28708"/>
                        <a14:foregroundMark x1="83571" y1="51675" x2="83571" y2="51675"/>
                        <a14:foregroundMark x1="90909" y1="58214" x2="90909" y2="58214"/>
                        <a14:foregroundMark x1="89157" y1="47687" x2="89157" y2="47687"/>
                        <a14:foregroundMark x1="70318" y1="56140" x2="70318" y2="56140"/>
                        <a14:foregroundMark x1="76999" y1="58214" x2="76999" y2="58214"/>
                        <a14:foregroundMark x1="75246" y1="51675" x2="75246" y2="51675"/>
                        <a14:foregroundMark x1="65060" y1="46093" x2="65060" y2="46093"/>
                        <a14:foregroundMark x1="65389" y1="59330" x2="65389" y2="59330"/>
                        <a14:foregroundMark x1="53560" y1="54067" x2="53560" y2="54067"/>
                        <a14:foregroundMark x1="54765" y1="44657" x2="54765" y2="44657"/>
                        <a14:foregroundMark x1="54655" y1="40670" x2="54655" y2="40670"/>
                        <a14:foregroundMark x1="48521" y1="46730" x2="48521" y2="46730"/>
                        <a14:foregroundMark x1="48412" y1="54226" x2="48412" y2="54226"/>
                        <a14:foregroundMark x1="49398" y1="56619" x2="49398" y2="56619"/>
                        <a14:foregroundMark x1="36364" y1="57097" x2="36364" y2="57097"/>
                        <a14:foregroundMark x1="32092" y1="51994" x2="32092" y2="51994"/>
                        <a14:foregroundMark x1="34502" y1="43860" x2="34502" y2="43860"/>
                        <a14:foregroundMark x1="36254" y1="45295" x2="36254" y2="45295"/>
                        <a14:foregroundMark x1="43812" y1="50239" x2="43812" y2="50239"/>
                        <a14:foregroundMark x1="41950" y1="59490" x2="41950" y2="59490"/>
                        <a14:foregroundMark x1="23658" y1="47209" x2="23658" y2="47209"/>
                        <a14:foregroundMark x1="26506" y1="45455" x2="26506" y2="45455"/>
                        <a14:foregroundMark x1="26616" y1="40989" x2="26616" y2="40989"/>
                        <a14:foregroundMark x1="26835" y1="50399" x2="26835" y2="50399"/>
                        <a14:foregroundMark x1="16758" y1="37480" x2="16758" y2="37480"/>
                        <a14:foregroundMark x1="17744" y1="33174" x2="17744" y2="33174"/>
                        <a14:foregroundMark x1="23987" y1="35726" x2="23987" y2="35726"/>
                        <a14:foregroundMark x1="22782" y1="85327" x2="22782" y2="85327"/>
                        <a14:foregroundMark x1="21687" y1="66188" x2="21687" y2="66188"/>
                        <a14:foregroundMark x1="24535" y1="68262" x2="24535" y2="68262"/>
                        <a14:foregroundMark x1="27273" y1="70175" x2="27273" y2="70175"/>
                        <a14:foregroundMark x1="13801" y1="75758" x2="13801" y2="75758"/>
                        <a14:foregroundMark x1="11501" y1="79745" x2="11501" y2="79745"/>
                        <a14:foregroundMark x1="47426" y1="83413" x2="47426" y2="83413"/>
                        <a14:foregroundMark x1="42388" y1="73046" x2="42388" y2="73046"/>
                        <a14:foregroundMark x1="37240" y1="87241" x2="37240" y2="87241"/>
                        <a14:foregroundMark x1="72727" y1="86603" x2="72727" y2="86603"/>
                        <a14:foregroundMark x1="67689" y1="76874" x2="67689" y2="76874"/>
                        <a14:foregroundMark x1="81161" y1="67624" x2="81161" y2="67624"/>
                        <a14:foregroundMark x1="87842" y1="88995" x2="87842" y2="88995"/>
                        <a14:foregroundMark x1="29682" y1="26794" x2="29682" y2="26794"/>
                        <a14:foregroundMark x1="21796" y1="39234" x2="21796" y2="39234"/>
                        <a14:foregroundMark x1="24644" y1="39713" x2="24644" y2="39713"/>
                        <a14:foregroundMark x1="14020" y1="45455" x2="14020" y2="45455"/>
                        <a14:foregroundMark x1="15115" y1="42265" x2="15115" y2="42265"/>
                        <a14:foregroundMark x1="15772" y1="48963" x2="15772" y2="48963"/>
                        <a14:foregroundMark x1="11391" y1="55343" x2="11391" y2="55343"/>
                        <a14:foregroundMark x1="17525" y1="58533" x2="17525" y2="58533"/>
                        <a14:foregroundMark x1="21906" y1="55502" x2="21906" y2="55502"/>
                        <a14:foregroundMark x1="26725" y1="58054" x2="26725" y2="58054"/>
                        <a14:foregroundMark x1="54984" y1="85008" x2="54984" y2="85008"/>
                        <a14:foregroundMark x1="59474" y1="85965" x2="59474" y2="85965"/>
                        <a14:foregroundMark x1="60570" y1="87719" x2="60570" y2="87719"/>
                        <a14:foregroundMark x1="48740" y1="71132" x2="48740" y2="71132"/>
                        <a14:foregroundMark x1="49398" y1="78469" x2="49398" y2="78469"/>
                        <a14:foregroundMark x1="45016" y1="70494" x2="45016" y2="70494"/>
                        <a14:foregroundMark x1="44359" y1="71770" x2="44359" y2="71770"/>
                        <a14:foregroundMark x1="31435" y1="85008" x2="31435" y2="85008"/>
                        <a14:foregroundMark x1="28806" y1="78150" x2="28806" y2="78150"/>
                        <a14:foregroundMark x1="27820" y1="74482" x2="27820" y2="74482"/>
                        <a14:foregroundMark x1="10843" y1="84530" x2="10843" y2="84530"/>
                        <a14:foregroundMark x1="87404" y1="83892" x2="87404" y2="83892"/>
                        <a14:foregroundMark x1="71961" y1="71611" x2="71961" y2="71611"/>
                        <a14:foregroundMark x1="65827" y1="85167" x2="65827" y2="85167"/>
                        <a14:foregroundMark x1="72070" y1="18022" x2="72070" y2="18022"/>
                        <a14:foregroundMark x1="37568" y1="46252" x2="37568" y2="46252"/>
                        <a14:foregroundMark x1="61008" y1="47847" x2="61008" y2="47847"/>
                        <a14:foregroundMark x1="38554" y1="84051" x2="38554" y2="84051"/>
                        <a14:foregroundMark x1="14677" y1="50080" x2="14677" y2="50080"/>
                        <a14:foregroundMark x1="81380" y1="12600" x2="81380" y2="12600"/>
                        <a14:backgroundMark x1="19058" y1="20574" x2="19058" y2="20574"/>
                        <a14:backgroundMark x1="27820" y1="17065" x2="27820" y2="17065"/>
                        <a14:backgroundMark x1="26177" y1="19777" x2="26177" y2="19777"/>
                        <a14:backgroundMark x1="23877" y1="18182" x2="23877" y2="18182"/>
                        <a14:backgroundMark x1="40526" y1="20893" x2="40526" y2="20893"/>
                        <a14:backgroundMark x1="38335" y1="22169" x2="38335" y2="22169"/>
                        <a14:backgroundMark x1="35816" y1="22010" x2="35816" y2="22010"/>
                        <a14:backgroundMark x1="71084" y1="19777" x2="71084" y2="19777"/>
                        <a14:backgroundMark x1="81928" y1="20734" x2="81928" y2="20734"/>
                        <a14:backgroundMark x1="81599" y1="27432" x2="81599" y2="27432"/>
                        <a14:backgroundMark x1="65608" y1="21850" x2="65608" y2="21850"/>
                        <a14:backgroundMark x1="67360" y1="19458" x2="67360" y2="19458"/>
                        <a14:backgroundMark x1="62651" y1="22488" x2="62651" y2="22488"/>
                        <a14:backgroundMark x1="85323" y1="51515" x2="85323" y2="51515"/>
                        <a14:backgroundMark x1="87295" y1="54545" x2="87295" y2="54545"/>
                        <a14:backgroundMark x1="70975" y1="50399" x2="70975" y2="50399"/>
                        <a14:backgroundMark x1="67689" y1="51515" x2="67689" y2="51515"/>
                        <a14:backgroundMark x1="59146" y1="52951" x2="59146" y2="52951"/>
                        <a14:backgroundMark x1="52026" y1="56778" x2="52026" y2="56778"/>
                        <a14:backgroundMark x1="39540" y1="51675" x2="39540" y2="51675"/>
                        <a14:backgroundMark x1="35816" y1="50399" x2="35816" y2="50399"/>
                        <a14:backgroundMark x1="21358" y1="50558" x2="21358" y2="50558"/>
                        <a14:backgroundMark x1="20482" y1="47209" x2="20482" y2="47209"/>
                        <a14:backgroundMark x1="21468" y1="41946" x2="21468" y2="41946"/>
                        <a14:backgroundMark x1="18510" y1="48963" x2="18510" y2="48963"/>
                        <a14:backgroundMark x1="17415" y1="50877" x2="17415" y2="50877"/>
                        <a14:backgroundMark x1="19606" y1="53907" x2="19606" y2="53907"/>
                        <a14:backgroundMark x1="20372" y1="51834" x2="20372" y2="51834"/>
                        <a14:backgroundMark x1="17853" y1="56778" x2="17853" y2="56778"/>
                        <a14:backgroundMark x1="33844" y1="58373" x2="33844" y2="58373"/>
                        <a14:backgroundMark x1="49288" y1="80223" x2="49288" y2="80223"/>
                        <a14:backgroundMark x1="58817" y1="86603" x2="58817" y2="86603"/>
                        <a14:backgroundMark x1="66813" y1="85327" x2="66813" y2="85327"/>
                        <a14:backgroundMark x1="68565" y1="87879" x2="68565" y2="87879"/>
                        <a14:backgroundMark x1="70427" y1="77193" x2="70427" y2="77193"/>
                        <a14:backgroundMark x1="77547" y1="70813" x2="77547" y2="70813"/>
                        <a14:backgroundMark x1="79409" y1="72408" x2="79409" y2="72408"/>
                        <a14:backgroundMark x1="82037" y1="73206" x2="82037" y2="73206"/>
                        <a14:backgroundMark x1="83023" y1="76236" x2="83023" y2="76236"/>
                        <a14:backgroundMark x1="86857" y1="83892" x2="86857" y2="83892"/>
                        <a14:backgroundMark x1="27054" y1="78947" x2="27054" y2="78947"/>
                        <a14:backgroundMark x1="29792" y1="84848" x2="29792" y2="84848"/>
                        <a14:backgroundMark x1="30668" y1="86762" x2="30668" y2="86762"/>
                        <a14:backgroundMark x1="26177" y1="75439" x2="26177" y2="75439"/>
                        <a14:backgroundMark x1="26835" y1="74801" x2="26835" y2="74801"/>
                        <a14:backgroundMark x1="25192" y1="72089" x2="25192" y2="72089"/>
                        <a14:backgroundMark x1="22453" y1="73206" x2="22453" y2="73206"/>
                        <a14:backgroundMark x1="19715" y1="69537" x2="19715" y2="69537"/>
                        <a14:backgroundMark x1="16320" y1="77193" x2="16320" y2="77193"/>
                        <a14:backgroundMark x1="14896" y1="48963" x2="14896" y2="48963"/>
                        <a14:backgroundMark x1="39978" y1="83573" x2="39978" y2="83573"/>
                        <a14:backgroundMark x1="56188" y1="85008" x2="56188" y2="85008"/>
                        <a14:backgroundMark x1="55093" y1="86762" x2="55093" y2="86762"/>
                      </a14:backgroundRemoval>
                    </a14:imgEffect>
                  </a14:imgLayer>
                </a14:imgProps>
              </a:ext>
            </a:extLst>
          </a:blip>
          <a:srcRect l="29479" t="40177" r="53750" b="37274"/>
          <a:stretch/>
        </p:blipFill>
        <p:spPr>
          <a:xfrm>
            <a:off x="6634480" y="1803337"/>
            <a:ext cx="1636211" cy="151075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D452680-CB8D-9B17-E297-5F7894FA01B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88" b="89952" l="9967" r="90909">
                        <a14:foregroundMark x1="17963" y1="15470" x2="17963" y2="15470"/>
                        <a14:foregroundMark x1="21139" y1="15630" x2="21139" y2="15630"/>
                        <a14:foregroundMark x1="27163" y1="14833" x2="27163" y2="14833"/>
                        <a14:foregroundMark x1="30668" y1="13238" x2="30668" y2="13238"/>
                        <a14:foregroundMark x1="30230" y1="11483" x2="30230" y2="11483"/>
                        <a14:foregroundMark x1="37678" y1="16746" x2="37678" y2="16746"/>
                        <a14:foregroundMark x1="64184" y1="25837" x2="64184" y2="25837"/>
                        <a14:foregroundMark x1="54655" y1="25837" x2="54655" y2="25837"/>
                        <a14:foregroundMark x1="60898" y1="17225" x2="60898" y2="17225"/>
                        <a14:foregroundMark x1="59036" y1="15470" x2="59036" y2="15470"/>
                        <a14:foregroundMark x1="64513" y1="14354" x2="64513" y2="14354"/>
                        <a14:foregroundMark x1="74699" y1="13078" x2="74699" y2="13078"/>
                        <a14:foregroundMark x1="87404" y1="26316" x2="87404" y2="26316"/>
                        <a14:foregroundMark x1="81599" y1="28708" x2="81599" y2="28708"/>
                        <a14:foregroundMark x1="84556" y1="28708" x2="84556" y2="28708"/>
                        <a14:foregroundMark x1="83571" y1="51675" x2="83571" y2="51675"/>
                        <a14:foregroundMark x1="90909" y1="58214" x2="90909" y2="58214"/>
                        <a14:foregroundMark x1="89157" y1="47687" x2="89157" y2="47687"/>
                        <a14:foregroundMark x1="70318" y1="56140" x2="70318" y2="56140"/>
                        <a14:foregroundMark x1="76999" y1="58214" x2="76999" y2="58214"/>
                        <a14:foregroundMark x1="75246" y1="51675" x2="75246" y2="51675"/>
                        <a14:foregroundMark x1="65060" y1="46093" x2="65060" y2="46093"/>
                        <a14:foregroundMark x1="65389" y1="59330" x2="65389" y2="59330"/>
                        <a14:foregroundMark x1="53560" y1="54067" x2="53560" y2="54067"/>
                        <a14:foregroundMark x1="54765" y1="44657" x2="54765" y2="44657"/>
                        <a14:foregroundMark x1="54655" y1="40670" x2="54655" y2="40670"/>
                        <a14:foregroundMark x1="48521" y1="46730" x2="48521" y2="46730"/>
                        <a14:foregroundMark x1="48412" y1="54226" x2="48412" y2="54226"/>
                        <a14:foregroundMark x1="49398" y1="56619" x2="49398" y2="56619"/>
                        <a14:foregroundMark x1="36364" y1="57097" x2="36364" y2="57097"/>
                        <a14:foregroundMark x1="32092" y1="51994" x2="32092" y2="51994"/>
                        <a14:foregroundMark x1="34502" y1="43860" x2="34502" y2="43860"/>
                        <a14:foregroundMark x1="36254" y1="45295" x2="36254" y2="45295"/>
                        <a14:foregroundMark x1="43812" y1="50239" x2="43812" y2="50239"/>
                        <a14:foregroundMark x1="41950" y1="59490" x2="41950" y2="59490"/>
                        <a14:foregroundMark x1="23658" y1="47209" x2="23658" y2="47209"/>
                        <a14:foregroundMark x1="26506" y1="45455" x2="26506" y2="45455"/>
                        <a14:foregroundMark x1="26616" y1="40989" x2="26616" y2="40989"/>
                        <a14:foregroundMark x1="26835" y1="50399" x2="26835" y2="50399"/>
                        <a14:foregroundMark x1="16758" y1="37480" x2="16758" y2="37480"/>
                        <a14:foregroundMark x1="17744" y1="33174" x2="17744" y2="33174"/>
                        <a14:foregroundMark x1="23987" y1="35726" x2="23987" y2="35726"/>
                        <a14:foregroundMark x1="22782" y1="85327" x2="22782" y2="85327"/>
                        <a14:foregroundMark x1="21687" y1="66188" x2="21687" y2="66188"/>
                        <a14:foregroundMark x1="24535" y1="68262" x2="24535" y2="68262"/>
                        <a14:foregroundMark x1="27273" y1="70175" x2="27273" y2="70175"/>
                        <a14:foregroundMark x1="13801" y1="75758" x2="13801" y2="75758"/>
                        <a14:foregroundMark x1="11501" y1="79745" x2="11501" y2="79745"/>
                        <a14:foregroundMark x1="47426" y1="83413" x2="47426" y2="83413"/>
                        <a14:foregroundMark x1="42388" y1="73046" x2="42388" y2="73046"/>
                        <a14:foregroundMark x1="37240" y1="87241" x2="37240" y2="87241"/>
                        <a14:foregroundMark x1="72727" y1="86603" x2="72727" y2="86603"/>
                        <a14:foregroundMark x1="67689" y1="76874" x2="67689" y2="76874"/>
                        <a14:foregroundMark x1="81161" y1="67624" x2="81161" y2="67624"/>
                        <a14:foregroundMark x1="87842" y1="88995" x2="87842" y2="88995"/>
                        <a14:foregroundMark x1="29682" y1="26794" x2="29682" y2="26794"/>
                        <a14:foregroundMark x1="21796" y1="39234" x2="21796" y2="39234"/>
                        <a14:foregroundMark x1="24644" y1="39713" x2="24644" y2="39713"/>
                        <a14:foregroundMark x1="14020" y1="45455" x2="14020" y2="45455"/>
                        <a14:foregroundMark x1="15115" y1="42265" x2="15115" y2="42265"/>
                        <a14:foregroundMark x1="15772" y1="48963" x2="15772" y2="48963"/>
                        <a14:foregroundMark x1="11391" y1="55343" x2="11391" y2="55343"/>
                        <a14:foregroundMark x1="17525" y1="58533" x2="17525" y2="58533"/>
                        <a14:foregroundMark x1="21906" y1="55502" x2="21906" y2="55502"/>
                        <a14:foregroundMark x1="26725" y1="58054" x2="26725" y2="58054"/>
                        <a14:foregroundMark x1="54984" y1="85008" x2="54984" y2="85008"/>
                        <a14:foregroundMark x1="59474" y1="85965" x2="59474" y2="85965"/>
                        <a14:foregroundMark x1="60570" y1="87719" x2="60570" y2="87719"/>
                        <a14:foregroundMark x1="48740" y1="71132" x2="48740" y2="71132"/>
                        <a14:foregroundMark x1="49398" y1="78469" x2="49398" y2="78469"/>
                        <a14:foregroundMark x1="45016" y1="70494" x2="45016" y2="70494"/>
                        <a14:foregroundMark x1="44359" y1="71770" x2="44359" y2="71770"/>
                        <a14:foregroundMark x1="31435" y1="85008" x2="31435" y2="85008"/>
                        <a14:foregroundMark x1="28806" y1="78150" x2="28806" y2="78150"/>
                        <a14:foregroundMark x1="27820" y1="74482" x2="27820" y2="74482"/>
                        <a14:foregroundMark x1="10843" y1="84530" x2="10843" y2="84530"/>
                        <a14:foregroundMark x1="87404" y1="83892" x2="87404" y2="83892"/>
                        <a14:foregroundMark x1="71961" y1="71611" x2="71961" y2="71611"/>
                        <a14:foregroundMark x1="65827" y1="85167" x2="65827" y2="85167"/>
                        <a14:foregroundMark x1="72070" y1="18022" x2="72070" y2="18022"/>
                        <a14:foregroundMark x1="37568" y1="46252" x2="37568" y2="46252"/>
                        <a14:foregroundMark x1="61008" y1="47847" x2="61008" y2="47847"/>
                        <a14:foregroundMark x1="38554" y1="84051" x2="38554" y2="84051"/>
                        <a14:foregroundMark x1="14677" y1="50080" x2="14677" y2="50080"/>
                        <a14:foregroundMark x1="81380" y1="12600" x2="81380" y2="12600"/>
                        <a14:backgroundMark x1="19058" y1="20574" x2="19058" y2="20574"/>
                        <a14:backgroundMark x1="27820" y1="17065" x2="27820" y2="17065"/>
                        <a14:backgroundMark x1="26177" y1="19777" x2="26177" y2="19777"/>
                        <a14:backgroundMark x1="23877" y1="18182" x2="23877" y2="18182"/>
                        <a14:backgroundMark x1="40526" y1="20893" x2="40526" y2="20893"/>
                        <a14:backgroundMark x1="38335" y1="22169" x2="38335" y2="22169"/>
                        <a14:backgroundMark x1="35816" y1="22010" x2="35816" y2="22010"/>
                        <a14:backgroundMark x1="71084" y1="19777" x2="71084" y2="19777"/>
                        <a14:backgroundMark x1="81928" y1="20734" x2="81928" y2="20734"/>
                        <a14:backgroundMark x1="81599" y1="27432" x2="81599" y2="27432"/>
                        <a14:backgroundMark x1="65608" y1="21850" x2="65608" y2="21850"/>
                        <a14:backgroundMark x1="67360" y1="19458" x2="67360" y2="19458"/>
                        <a14:backgroundMark x1="62651" y1="22488" x2="62651" y2="22488"/>
                        <a14:backgroundMark x1="85323" y1="51515" x2="85323" y2="51515"/>
                        <a14:backgroundMark x1="87295" y1="54545" x2="87295" y2="54545"/>
                        <a14:backgroundMark x1="70975" y1="50399" x2="70975" y2="50399"/>
                        <a14:backgroundMark x1="67689" y1="51515" x2="67689" y2="51515"/>
                        <a14:backgroundMark x1="59146" y1="52951" x2="59146" y2="52951"/>
                        <a14:backgroundMark x1="52026" y1="56778" x2="52026" y2="56778"/>
                        <a14:backgroundMark x1="39540" y1="51675" x2="39540" y2="51675"/>
                        <a14:backgroundMark x1="35816" y1="50399" x2="35816" y2="50399"/>
                        <a14:backgroundMark x1="21358" y1="50558" x2="21358" y2="50558"/>
                        <a14:backgroundMark x1="20482" y1="47209" x2="20482" y2="47209"/>
                        <a14:backgroundMark x1="21468" y1="41946" x2="21468" y2="41946"/>
                        <a14:backgroundMark x1="18510" y1="48963" x2="18510" y2="48963"/>
                        <a14:backgroundMark x1="17415" y1="50877" x2="17415" y2="50877"/>
                        <a14:backgroundMark x1="19606" y1="53907" x2="19606" y2="53907"/>
                        <a14:backgroundMark x1="20372" y1="51834" x2="20372" y2="51834"/>
                        <a14:backgroundMark x1="17853" y1="56778" x2="17853" y2="56778"/>
                        <a14:backgroundMark x1="33844" y1="58373" x2="33844" y2="58373"/>
                        <a14:backgroundMark x1="49288" y1="80223" x2="49288" y2="80223"/>
                        <a14:backgroundMark x1="58817" y1="86603" x2="58817" y2="86603"/>
                        <a14:backgroundMark x1="66813" y1="85327" x2="66813" y2="85327"/>
                        <a14:backgroundMark x1="68565" y1="87879" x2="68565" y2="87879"/>
                        <a14:backgroundMark x1="70427" y1="77193" x2="70427" y2="77193"/>
                        <a14:backgroundMark x1="77547" y1="70813" x2="77547" y2="70813"/>
                        <a14:backgroundMark x1="79409" y1="72408" x2="79409" y2="72408"/>
                        <a14:backgroundMark x1="82037" y1="73206" x2="82037" y2="73206"/>
                        <a14:backgroundMark x1="83023" y1="76236" x2="83023" y2="76236"/>
                        <a14:backgroundMark x1="86857" y1="83892" x2="86857" y2="83892"/>
                        <a14:backgroundMark x1="27054" y1="78947" x2="27054" y2="78947"/>
                        <a14:backgroundMark x1="29792" y1="84848" x2="29792" y2="84848"/>
                        <a14:backgroundMark x1="30668" y1="86762" x2="30668" y2="86762"/>
                        <a14:backgroundMark x1="26177" y1="75439" x2="26177" y2="75439"/>
                        <a14:backgroundMark x1="26835" y1="74801" x2="26835" y2="74801"/>
                        <a14:backgroundMark x1="25192" y1="72089" x2="25192" y2="72089"/>
                        <a14:backgroundMark x1="22453" y1="73206" x2="22453" y2="73206"/>
                        <a14:backgroundMark x1="19715" y1="69537" x2="19715" y2="69537"/>
                        <a14:backgroundMark x1="16320" y1="77193" x2="16320" y2="77193"/>
                        <a14:backgroundMark x1="14896" y1="48963" x2="14896" y2="48963"/>
                        <a14:backgroundMark x1="39978" y1="83573" x2="39978" y2="83573"/>
                        <a14:backgroundMark x1="56188" y1="85008" x2="56188" y2="85008"/>
                        <a14:backgroundMark x1="55093" y1="86762" x2="55093" y2="86762"/>
                      </a14:backgroundRemoval>
                    </a14:imgEffect>
                  </a14:imgLayer>
                </a14:imgProps>
              </a:ext>
            </a:extLst>
          </a:blip>
          <a:srcRect l="45398" t="38091" r="36894" b="36213"/>
          <a:stretch/>
        </p:blipFill>
        <p:spPr>
          <a:xfrm>
            <a:off x="8192792" y="1803337"/>
            <a:ext cx="1727651" cy="172161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ECBD5B6-BC1D-5E49-D17D-6073A763C69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88" b="89952" l="9967" r="90909">
                        <a14:foregroundMark x1="17963" y1="15470" x2="17963" y2="15470"/>
                        <a14:foregroundMark x1="21139" y1="15630" x2="21139" y2="15630"/>
                        <a14:foregroundMark x1="27163" y1="14833" x2="27163" y2="14833"/>
                        <a14:foregroundMark x1="30668" y1="13238" x2="30668" y2="13238"/>
                        <a14:foregroundMark x1="30230" y1="11483" x2="30230" y2="11483"/>
                        <a14:foregroundMark x1="37678" y1="16746" x2="37678" y2="16746"/>
                        <a14:foregroundMark x1="64184" y1="25837" x2="64184" y2="25837"/>
                        <a14:foregroundMark x1="54655" y1="25837" x2="54655" y2="25837"/>
                        <a14:foregroundMark x1="60898" y1="17225" x2="60898" y2="17225"/>
                        <a14:foregroundMark x1="59036" y1="15470" x2="59036" y2="15470"/>
                        <a14:foregroundMark x1="64513" y1="14354" x2="64513" y2="14354"/>
                        <a14:foregroundMark x1="74699" y1="13078" x2="74699" y2="13078"/>
                        <a14:foregroundMark x1="87404" y1="26316" x2="87404" y2="26316"/>
                        <a14:foregroundMark x1="81599" y1="28708" x2="81599" y2="28708"/>
                        <a14:foregroundMark x1="84556" y1="28708" x2="84556" y2="28708"/>
                        <a14:foregroundMark x1="83571" y1="51675" x2="83571" y2="51675"/>
                        <a14:foregroundMark x1="90909" y1="58214" x2="90909" y2="58214"/>
                        <a14:foregroundMark x1="89157" y1="47687" x2="89157" y2="47687"/>
                        <a14:foregroundMark x1="70318" y1="56140" x2="70318" y2="56140"/>
                        <a14:foregroundMark x1="76999" y1="58214" x2="76999" y2="58214"/>
                        <a14:foregroundMark x1="75246" y1="51675" x2="75246" y2="51675"/>
                        <a14:foregroundMark x1="65060" y1="46093" x2="65060" y2="46093"/>
                        <a14:foregroundMark x1="65389" y1="59330" x2="65389" y2="59330"/>
                        <a14:foregroundMark x1="53560" y1="54067" x2="53560" y2="54067"/>
                        <a14:foregroundMark x1="54765" y1="44657" x2="54765" y2="44657"/>
                        <a14:foregroundMark x1="54655" y1="40670" x2="54655" y2="40670"/>
                        <a14:foregroundMark x1="48521" y1="46730" x2="48521" y2="46730"/>
                        <a14:foregroundMark x1="48412" y1="54226" x2="48412" y2="54226"/>
                        <a14:foregroundMark x1="49398" y1="56619" x2="49398" y2="56619"/>
                        <a14:foregroundMark x1="36364" y1="57097" x2="36364" y2="57097"/>
                        <a14:foregroundMark x1="32092" y1="51994" x2="32092" y2="51994"/>
                        <a14:foregroundMark x1="34502" y1="43860" x2="34502" y2="43860"/>
                        <a14:foregroundMark x1="36254" y1="45295" x2="36254" y2="45295"/>
                        <a14:foregroundMark x1="43812" y1="50239" x2="43812" y2="50239"/>
                        <a14:foregroundMark x1="41950" y1="59490" x2="41950" y2="59490"/>
                        <a14:foregroundMark x1="23658" y1="47209" x2="23658" y2="47209"/>
                        <a14:foregroundMark x1="26506" y1="45455" x2="26506" y2="45455"/>
                        <a14:foregroundMark x1="26616" y1="40989" x2="26616" y2="40989"/>
                        <a14:foregroundMark x1="26835" y1="50399" x2="26835" y2="50399"/>
                        <a14:foregroundMark x1="16758" y1="37480" x2="16758" y2="37480"/>
                        <a14:foregroundMark x1="17744" y1="33174" x2="17744" y2="33174"/>
                        <a14:foregroundMark x1="23987" y1="35726" x2="23987" y2="35726"/>
                        <a14:foregroundMark x1="22782" y1="85327" x2="22782" y2="85327"/>
                        <a14:foregroundMark x1="21687" y1="66188" x2="21687" y2="66188"/>
                        <a14:foregroundMark x1="24535" y1="68262" x2="24535" y2="68262"/>
                        <a14:foregroundMark x1="27273" y1="70175" x2="27273" y2="70175"/>
                        <a14:foregroundMark x1="13801" y1="75758" x2="13801" y2="75758"/>
                        <a14:foregroundMark x1="11501" y1="79745" x2="11501" y2="79745"/>
                        <a14:foregroundMark x1="47426" y1="83413" x2="47426" y2="83413"/>
                        <a14:foregroundMark x1="42388" y1="73046" x2="42388" y2="73046"/>
                        <a14:foregroundMark x1="37240" y1="87241" x2="37240" y2="87241"/>
                        <a14:foregroundMark x1="72727" y1="86603" x2="72727" y2="86603"/>
                        <a14:foregroundMark x1="67689" y1="76874" x2="67689" y2="76874"/>
                        <a14:foregroundMark x1="81161" y1="67624" x2="81161" y2="67624"/>
                        <a14:foregroundMark x1="87842" y1="88995" x2="87842" y2="88995"/>
                        <a14:foregroundMark x1="29682" y1="26794" x2="29682" y2="26794"/>
                        <a14:foregroundMark x1="21796" y1="39234" x2="21796" y2="39234"/>
                        <a14:foregroundMark x1="24644" y1="39713" x2="24644" y2="39713"/>
                        <a14:foregroundMark x1="14020" y1="45455" x2="14020" y2="45455"/>
                        <a14:foregroundMark x1="15115" y1="42265" x2="15115" y2="42265"/>
                        <a14:foregroundMark x1="15772" y1="48963" x2="15772" y2="48963"/>
                        <a14:foregroundMark x1="11391" y1="55343" x2="11391" y2="55343"/>
                        <a14:foregroundMark x1="17525" y1="58533" x2="17525" y2="58533"/>
                        <a14:foregroundMark x1="21906" y1="55502" x2="21906" y2="55502"/>
                        <a14:foregroundMark x1="26725" y1="58054" x2="26725" y2="58054"/>
                        <a14:foregroundMark x1="54984" y1="85008" x2="54984" y2="85008"/>
                        <a14:foregroundMark x1="59474" y1="85965" x2="59474" y2="85965"/>
                        <a14:foregroundMark x1="60570" y1="87719" x2="60570" y2="87719"/>
                        <a14:foregroundMark x1="48740" y1="71132" x2="48740" y2="71132"/>
                        <a14:foregroundMark x1="49398" y1="78469" x2="49398" y2="78469"/>
                        <a14:foregroundMark x1="45016" y1="70494" x2="45016" y2="70494"/>
                        <a14:foregroundMark x1="44359" y1="71770" x2="44359" y2="71770"/>
                        <a14:foregroundMark x1="31435" y1="85008" x2="31435" y2="85008"/>
                        <a14:foregroundMark x1="28806" y1="78150" x2="28806" y2="78150"/>
                        <a14:foregroundMark x1="27820" y1="74482" x2="27820" y2="74482"/>
                        <a14:foregroundMark x1="10843" y1="84530" x2="10843" y2="84530"/>
                        <a14:foregroundMark x1="87404" y1="83892" x2="87404" y2="83892"/>
                        <a14:foregroundMark x1="71961" y1="71611" x2="71961" y2="71611"/>
                        <a14:foregroundMark x1="65827" y1="85167" x2="65827" y2="85167"/>
                        <a14:foregroundMark x1="72070" y1="18022" x2="72070" y2="18022"/>
                        <a14:foregroundMark x1="37568" y1="46252" x2="37568" y2="46252"/>
                        <a14:foregroundMark x1="61008" y1="47847" x2="61008" y2="47847"/>
                        <a14:foregroundMark x1="38554" y1="84051" x2="38554" y2="84051"/>
                        <a14:foregroundMark x1="14677" y1="50080" x2="14677" y2="50080"/>
                        <a14:foregroundMark x1="81380" y1="12600" x2="81380" y2="12600"/>
                        <a14:backgroundMark x1="19058" y1="20574" x2="19058" y2="20574"/>
                        <a14:backgroundMark x1="27820" y1="17065" x2="27820" y2="17065"/>
                        <a14:backgroundMark x1="26177" y1="19777" x2="26177" y2="19777"/>
                        <a14:backgroundMark x1="23877" y1="18182" x2="23877" y2="18182"/>
                        <a14:backgroundMark x1="40526" y1="20893" x2="40526" y2="20893"/>
                        <a14:backgroundMark x1="38335" y1="22169" x2="38335" y2="22169"/>
                        <a14:backgroundMark x1="35816" y1="22010" x2="35816" y2="22010"/>
                        <a14:backgroundMark x1="71084" y1="19777" x2="71084" y2="19777"/>
                        <a14:backgroundMark x1="81928" y1="20734" x2="81928" y2="20734"/>
                        <a14:backgroundMark x1="81599" y1="27432" x2="81599" y2="27432"/>
                        <a14:backgroundMark x1="65608" y1="21850" x2="65608" y2="21850"/>
                        <a14:backgroundMark x1="67360" y1="19458" x2="67360" y2="19458"/>
                        <a14:backgroundMark x1="62651" y1="22488" x2="62651" y2="22488"/>
                        <a14:backgroundMark x1="85323" y1="51515" x2="85323" y2="51515"/>
                        <a14:backgroundMark x1="87295" y1="54545" x2="87295" y2="54545"/>
                        <a14:backgroundMark x1="70975" y1="50399" x2="70975" y2="50399"/>
                        <a14:backgroundMark x1="67689" y1="51515" x2="67689" y2="51515"/>
                        <a14:backgroundMark x1="59146" y1="52951" x2="59146" y2="52951"/>
                        <a14:backgroundMark x1="52026" y1="56778" x2="52026" y2="56778"/>
                        <a14:backgroundMark x1="39540" y1="51675" x2="39540" y2="51675"/>
                        <a14:backgroundMark x1="35816" y1="50399" x2="35816" y2="50399"/>
                        <a14:backgroundMark x1="21358" y1="50558" x2="21358" y2="50558"/>
                        <a14:backgroundMark x1="20482" y1="47209" x2="20482" y2="47209"/>
                        <a14:backgroundMark x1="21468" y1="41946" x2="21468" y2="41946"/>
                        <a14:backgroundMark x1="18510" y1="48963" x2="18510" y2="48963"/>
                        <a14:backgroundMark x1="17415" y1="50877" x2="17415" y2="50877"/>
                        <a14:backgroundMark x1="19606" y1="53907" x2="19606" y2="53907"/>
                        <a14:backgroundMark x1="20372" y1="51834" x2="20372" y2="51834"/>
                        <a14:backgroundMark x1="17853" y1="56778" x2="17853" y2="56778"/>
                        <a14:backgroundMark x1="33844" y1="58373" x2="33844" y2="58373"/>
                        <a14:backgroundMark x1="49288" y1="80223" x2="49288" y2="80223"/>
                        <a14:backgroundMark x1="58817" y1="86603" x2="58817" y2="86603"/>
                        <a14:backgroundMark x1="66813" y1="85327" x2="66813" y2="85327"/>
                        <a14:backgroundMark x1="68565" y1="87879" x2="68565" y2="87879"/>
                        <a14:backgroundMark x1="70427" y1="77193" x2="70427" y2="77193"/>
                        <a14:backgroundMark x1="77547" y1="70813" x2="77547" y2="70813"/>
                        <a14:backgroundMark x1="79409" y1="72408" x2="79409" y2="72408"/>
                        <a14:backgroundMark x1="82037" y1="73206" x2="82037" y2="73206"/>
                        <a14:backgroundMark x1="83023" y1="76236" x2="83023" y2="76236"/>
                        <a14:backgroundMark x1="86857" y1="83892" x2="86857" y2="83892"/>
                        <a14:backgroundMark x1="27054" y1="78947" x2="27054" y2="78947"/>
                        <a14:backgroundMark x1="29792" y1="84848" x2="29792" y2="84848"/>
                        <a14:backgroundMark x1="30668" y1="86762" x2="30668" y2="86762"/>
                        <a14:backgroundMark x1="26177" y1="75439" x2="26177" y2="75439"/>
                        <a14:backgroundMark x1="26835" y1="74801" x2="26835" y2="74801"/>
                        <a14:backgroundMark x1="25192" y1="72089" x2="25192" y2="72089"/>
                        <a14:backgroundMark x1="22453" y1="73206" x2="22453" y2="73206"/>
                        <a14:backgroundMark x1="19715" y1="69537" x2="19715" y2="69537"/>
                        <a14:backgroundMark x1="16320" y1="77193" x2="16320" y2="77193"/>
                        <a14:backgroundMark x1="14896" y1="48963" x2="14896" y2="48963"/>
                        <a14:backgroundMark x1="39978" y1="83573" x2="39978" y2="83573"/>
                        <a14:backgroundMark x1="56188" y1="85008" x2="56188" y2="85008"/>
                        <a14:backgroundMark x1="55093" y1="86762" x2="55093" y2="86762"/>
                      </a14:backgroundRemoval>
                    </a14:imgEffect>
                  </a14:imgLayer>
                </a14:imgProps>
              </a:ext>
            </a:extLst>
          </a:blip>
          <a:srcRect l="62372" t="42709" r="21903" b="35455"/>
          <a:stretch/>
        </p:blipFill>
        <p:spPr>
          <a:xfrm>
            <a:off x="9944595" y="1965960"/>
            <a:ext cx="1534160" cy="146304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EDBCCE4-9602-D19E-E20A-411A3527582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88" b="89952" l="9967" r="90909">
                        <a14:foregroundMark x1="17963" y1="15470" x2="17963" y2="15470"/>
                        <a14:foregroundMark x1="21139" y1="15630" x2="21139" y2="15630"/>
                        <a14:foregroundMark x1="27163" y1="14833" x2="27163" y2="14833"/>
                        <a14:foregroundMark x1="30668" y1="13238" x2="30668" y2="13238"/>
                        <a14:foregroundMark x1="30230" y1="11483" x2="30230" y2="11483"/>
                        <a14:foregroundMark x1="37678" y1="16746" x2="37678" y2="16746"/>
                        <a14:foregroundMark x1="64184" y1="25837" x2="64184" y2="25837"/>
                        <a14:foregroundMark x1="54655" y1="25837" x2="54655" y2="25837"/>
                        <a14:foregroundMark x1="60898" y1="17225" x2="60898" y2="17225"/>
                        <a14:foregroundMark x1="59036" y1="15470" x2="59036" y2="15470"/>
                        <a14:foregroundMark x1="64513" y1="14354" x2="64513" y2="14354"/>
                        <a14:foregroundMark x1="74699" y1="13078" x2="74699" y2="13078"/>
                        <a14:foregroundMark x1="87404" y1="26316" x2="87404" y2="26316"/>
                        <a14:foregroundMark x1="81599" y1="28708" x2="81599" y2="28708"/>
                        <a14:foregroundMark x1="84556" y1="28708" x2="84556" y2="28708"/>
                        <a14:foregroundMark x1="83571" y1="51675" x2="83571" y2="51675"/>
                        <a14:foregroundMark x1="90909" y1="58214" x2="90909" y2="58214"/>
                        <a14:foregroundMark x1="89157" y1="47687" x2="89157" y2="47687"/>
                        <a14:foregroundMark x1="70318" y1="56140" x2="70318" y2="56140"/>
                        <a14:foregroundMark x1="76999" y1="58214" x2="76999" y2="58214"/>
                        <a14:foregroundMark x1="75246" y1="51675" x2="75246" y2="51675"/>
                        <a14:foregroundMark x1="65060" y1="46093" x2="65060" y2="46093"/>
                        <a14:foregroundMark x1="65389" y1="59330" x2="65389" y2="59330"/>
                        <a14:foregroundMark x1="53560" y1="54067" x2="53560" y2="54067"/>
                        <a14:foregroundMark x1="54765" y1="44657" x2="54765" y2="44657"/>
                        <a14:foregroundMark x1="54655" y1="40670" x2="54655" y2="40670"/>
                        <a14:foregroundMark x1="48521" y1="46730" x2="48521" y2="46730"/>
                        <a14:foregroundMark x1="48412" y1="54226" x2="48412" y2="54226"/>
                        <a14:foregroundMark x1="49398" y1="56619" x2="49398" y2="56619"/>
                        <a14:foregroundMark x1="36364" y1="57097" x2="36364" y2="57097"/>
                        <a14:foregroundMark x1="32092" y1="51994" x2="32092" y2="51994"/>
                        <a14:foregroundMark x1="34502" y1="43860" x2="34502" y2="43860"/>
                        <a14:foregroundMark x1="36254" y1="45295" x2="36254" y2="45295"/>
                        <a14:foregroundMark x1="43812" y1="50239" x2="43812" y2="50239"/>
                        <a14:foregroundMark x1="41950" y1="59490" x2="41950" y2="59490"/>
                        <a14:foregroundMark x1="23658" y1="47209" x2="23658" y2="47209"/>
                        <a14:foregroundMark x1="26506" y1="45455" x2="26506" y2="45455"/>
                        <a14:foregroundMark x1="26616" y1="40989" x2="26616" y2="40989"/>
                        <a14:foregroundMark x1="26835" y1="50399" x2="26835" y2="50399"/>
                        <a14:foregroundMark x1="16758" y1="37480" x2="16758" y2="37480"/>
                        <a14:foregroundMark x1="17744" y1="33174" x2="17744" y2="33174"/>
                        <a14:foregroundMark x1="23987" y1="35726" x2="23987" y2="35726"/>
                        <a14:foregroundMark x1="22782" y1="85327" x2="22782" y2="85327"/>
                        <a14:foregroundMark x1="21687" y1="66188" x2="21687" y2="66188"/>
                        <a14:foregroundMark x1="24535" y1="68262" x2="24535" y2="68262"/>
                        <a14:foregroundMark x1="27273" y1="70175" x2="27273" y2="70175"/>
                        <a14:foregroundMark x1="13801" y1="75758" x2="13801" y2="75758"/>
                        <a14:foregroundMark x1="11501" y1="79745" x2="11501" y2="79745"/>
                        <a14:foregroundMark x1="47426" y1="83413" x2="47426" y2="83413"/>
                        <a14:foregroundMark x1="42388" y1="73046" x2="42388" y2="73046"/>
                        <a14:foregroundMark x1="37240" y1="87241" x2="37240" y2="87241"/>
                        <a14:foregroundMark x1="72727" y1="86603" x2="72727" y2="86603"/>
                        <a14:foregroundMark x1="67689" y1="76874" x2="67689" y2="76874"/>
                        <a14:foregroundMark x1="81161" y1="67624" x2="81161" y2="67624"/>
                        <a14:foregroundMark x1="87842" y1="88995" x2="87842" y2="88995"/>
                        <a14:foregroundMark x1="29682" y1="26794" x2="29682" y2="26794"/>
                        <a14:foregroundMark x1="21796" y1="39234" x2="21796" y2="39234"/>
                        <a14:foregroundMark x1="24644" y1="39713" x2="24644" y2="39713"/>
                        <a14:foregroundMark x1="14020" y1="45455" x2="14020" y2="45455"/>
                        <a14:foregroundMark x1="15115" y1="42265" x2="15115" y2="42265"/>
                        <a14:foregroundMark x1="15772" y1="48963" x2="15772" y2="48963"/>
                        <a14:foregroundMark x1="11391" y1="55343" x2="11391" y2="55343"/>
                        <a14:foregroundMark x1="17525" y1="58533" x2="17525" y2="58533"/>
                        <a14:foregroundMark x1="21906" y1="55502" x2="21906" y2="55502"/>
                        <a14:foregroundMark x1="26725" y1="58054" x2="26725" y2="58054"/>
                        <a14:foregroundMark x1="54984" y1="85008" x2="54984" y2="85008"/>
                        <a14:foregroundMark x1="59474" y1="85965" x2="59474" y2="85965"/>
                        <a14:foregroundMark x1="60570" y1="87719" x2="60570" y2="87719"/>
                        <a14:foregroundMark x1="48740" y1="71132" x2="48740" y2="71132"/>
                        <a14:foregroundMark x1="49398" y1="78469" x2="49398" y2="78469"/>
                        <a14:foregroundMark x1="45016" y1="70494" x2="45016" y2="70494"/>
                        <a14:foregroundMark x1="44359" y1="71770" x2="44359" y2="71770"/>
                        <a14:foregroundMark x1="31435" y1="85008" x2="31435" y2="85008"/>
                        <a14:foregroundMark x1="28806" y1="78150" x2="28806" y2="78150"/>
                        <a14:foregroundMark x1="27820" y1="74482" x2="27820" y2="74482"/>
                        <a14:foregroundMark x1="10843" y1="84530" x2="10843" y2="84530"/>
                        <a14:foregroundMark x1="87404" y1="83892" x2="87404" y2="83892"/>
                        <a14:foregroundMark x1="71961" y1="71611" x2="71961" y2="71611"/>
                        <a14:foregroundMark x1="65827" y1="85167" x2="65827" y2="85167"/>
                        <a14:foregroundMark x1="72070" y1="18022" x2="72070" y2="18022"/>
                        <a14:foregroundMark x1="37568" y1="46252" x2="37568" y2="46252"/>
                        <a14:foregroundMark x1="61008" y1="47847" x2="61008" y2="47847"/>
                        <a14:foregroundMark x1="38554" y1="84051" x2="38554" y2="84051"/>
                        <a14:foregroundMark x1="14677" y1="50080" x2="14677" y2="50080"/>
                        <a14:foregroundMark x1="81380" y1="12600" x2="81380" y2="12600"/>
                        <a14:backgroundMark x1="19058" y1="20574" x2="19058" y2="20574"/>
                        <a14:backgroundMark x1="27820" y1="17065" x2="27820" y2="17065"/>
                        <a14:backgroundMark x1="26177" y1="19777" x2="26177" y2="19777"/>
                        <a14:backgroundMark x1="23877" y1="18182" x2="23877" y2="18182"/>
                        <a14:backgroundMark x1="40526" y1="20893" x2="40526" y2="20893"/>
                        <a14:backgroundMark x1="38335" y1="22169" x2="38335" y2="22169"/>
                        <a14:backgroundMark x1="35816" y1="22010" x2="35816" y2="22010"/>
                        <a14:backgroundMark x1="71084" y1="19777" x2="71084" y2="19777"/>
                        <a14:backgroundMark x1="81928" y1="20734" x2="81928" y2="20734"/>
                        <a14:backgroundMark x1="81599" y1="27432" x2="81599" y2="27432"/>
                        <a14:backgroundMark x1="65608" y1="21850" x2="65608" y2="21850"/>
                        <a14:backgroundMark x1="67360" y1="19458" x2="67360" y2="19458"/>
                        <a14:backgroundMark x1="62651" y1="22488" x2="62651" y2="22488"/>
                        <a14:backgroundMark x1="85323" y1="51515" x2="85323" y2="51515"/>
                        <a14:backgroundMark x1="87295" y1="54545" x2="87295" y2="54545"/>
                        <a14:backgroundMark x1="70975" y1="50399" x2="70975" y2="50399"/>
                        <a14:backgroundMark x1="67689" y1="51515" x2="67689" y2="51515"/>
                        <a14:backgroundMark x1="59146" y1="52951" x2="59146" y2="52951"/>
                        <a14:backgroundMark x1="52026" y1="56778" x2="52026" y2="56778"/>
                        <a14:backgroundMark x1="39540" y1="51675" x2="39540" y2="51675"/>
                        <a14:backgroundMark x1="35816" y1="50399" x2="35816" y2="50399"/>
                        <a14:backgroundMark x1="21358" y1="50558" x2="21358" y2="50558"/>
                        <a14:backgroundMark x1="20482" y1="47209" x2="20482" y2="47209"/>
                        <a14:backgroundMark x1="21468" y1="41946" x2="21468" y2="41946"/>
                        <a14:backgroundMark x1="18510" y1="48963" x2="18510" y2="48963"/>
                        <a14:backgroundMark x1="17415" y1="50877" x2="17415" y2="50877"/>
                        <a14:backgroundMark x1="19606" y1="53907" x2="19606" y2="53907"/>
                        <a14:backgroundMark x1="20372" y1="51834" x2="20372" y2="51834"/>
                        <a14:backgroundMark x1="17853" y1="56778" x2="17853" y2="56778"/>
                        <a14:backgroundMark x1="33844" y1="58373" x2="33844" y2="58373"/>
                        <a14:backgroundMark x1="49288" y1="80223" x2="49288" y2="80223"/>
                        <a14:backgroundMark x1="58817" y1="86603" x2="58817" y2="86603"/>
                        <a14:backgroundMark x1="66813" y1="85327" x2="66813" y2="85327"/>
                        <a14:backgroundMark x1="68565" y1="87879" x2="68565" y2="87879"/>
                        <a14:backgroundMark x1="70427" y1="77193" x2="70427" y2="77193"/>
                        <a14:backgroundMark x1="77547" y1="70813" x2="77547" y2="70813"/>
                        <a14:backgroundMark x1="79409" y1="72408" x2="79409" y2="72408"/>
                        <a14:backgroundMark x1="82037" y1="73206" x2="82037" y2="73206"/>
                        <a14:backgroundMark x1="83023" y1="76236" x2="83023" y2="76236"/>
                        <a14:backgroundMark x1="86857" y1="83892" x2="86857" y2="83892"/>
                        <a14:backgroundMark x1="27054" y1="78947" x2="27054" y2="78947"/>
                        <a14:backgroundMark x1="29792" y1="84848" x2="29792" y2="84848"/>
                        <a14:backgroundMark x1="30668" y1="86762" x2="30668" y2="86762"/>
                        <a14:backgroundMark x1="26177" y1="75439" x2="26177" y2="75439"/>
                        <a14:backgroundMark x1="26835" y1="74801" x2="26835" y2="74801"/>
                        <a14:backgroundMark x1="25192" y1="72089" x2="25192" y2="72089"/>
                        <a14:backgroundMark x1="22453" y1="73206" x2="22453" y2="73206"/>
                        <a14:backgroundMark x1="19715" y1="69537" x2="19715" y2="69537"/>
                        <a14:backgroundMark x1="16320" y1="77193" x2="16320" y2="77193"/>
                        <a14:backgroundMark x1="14896" y1="48963" x2="14896" y2="48963"/>
                        <a14:backgroundMark x1="39978" y1="83573" x2="39978" y2="83573"/>
                        <a14:backgroundMark x1="56188" y1="85008" x2="56188" y2="85008"/>
                        <a14:backgroundMark x1="55093" y1="86762" x2="55093" y2="86762"/>
                      </a14:backgroundRemoval>
                    </a14:imgEffect>
                  </a14:imgLayer>
                </a14:imgProps>
              </a:ext>
            </a:extLst>
          </a:blip>
          <a:srcRect l="78964" t="43012" r="7845" b="38033"/>
          <a:stretch/>
        </p:blipFill>
        <p:spPr>
          <a:xfrm>
            <a:off x="11612322" y="1965960"/>
            <a:ext cx="1286988" cy="127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6DC67A5-715D-2446-9482-38991F8034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88" b="89952" l="9967" r="90909">
                        <a14:foregroundMark x1="17963" y1="15470" x2="17963" y2="15470"/>
                        <a14:foregroundMark x1="21139" y1="15630" x2="21139" y2="15630"/>
                        <a14:foregroundMark x1="27163" y1="14833" x2="27163" y2="14833"/>
                        <a14:foregroundMark x1="30668" y1="13238" x2="30668" y2="13238"/>
                        <a14:foregroundMark x1="30230" y1="11483" x2="30230" y2="11483"/>
                        <a14:foregroundMark x1="37678" y1="16746" x2="37678" y2="16746"/>
                        <a14:foregroundMark x1="64184" y1="25837" x2="64184" y2="25837"/>
                        <a14:foregroundMark x1="54655" y1="25837" x2="54655" y2="25837"/>
                        <a14:foregroundMark x1="60898" y1="17225" x2="60898" y2="17225"/>
                        <a14:foregroundMark x1="59036" y1="15470" x2="59036" y2="15470"/>
                        <a14:foregroundMark x1="64513" y1="14354" x2="64513" y2="14354"/>
                        <a14:foregroundMark x1="74699" y1="13078" x2="74699" y2="13078"/>
                        <a14:foregroundMark x1="87404" y1="26316" x2="87404" y2="26316"/>
                        <a14:foregroundMark x1="81599" y1="28708" x2="81599" y2="28708"/>
                        <a14:foregroundMark x1="84556" y1="28708" x2="84556" y2="28708"/>
                        <a14:foregroundMark x1="83571" y1="51675" x2="83571" y2="51675"/>
                        <a14:foregroundMark x1="90909" y1="58214" x2="90909" y2="58214"/>
                        <a14:foregroundMark x1="89157" y1="47687" x2="89157" y2="47687"/>
                        <a14:foregroundMark x1="70318" y1="56140" x2="70318" y2="56140"/>
                        <a14:foregroundMark x1="76999" y1="58214" x2="76999" y2="58214"/>
                        <a14:foregroundMark x1="75246" y1="51675" x2="75246" y2="51675"/>
                        <a14:foregroundMark x1="65060" y1="46093" x2="65060" y2="46093"/>
                        <a14:foregroundMark x1="65389" y1="59330" x2="65389" y2="59330"/>
                        <a14:foregroundMark x1="53560" y1="54067" x2="53560" y2="54067"/>
                        <a14:foregroundMark x1="54765" y1="44657" x2="54765" y2="44657"/>
                        <a14:foregroundMark x1="54655" y1="40670" x2="54655" y2="40670"/>
                        <a14:foregroundMark x1="48521" y1="46730" x2="48521" y2="46730"/>
                        <a14:foregroundMark x1="48412" y1="54226" x2="48412" y2="54226"/>
                        <a14:foregroundMark x1="49398" y1="56619" x2="49398" y2="56619"/>
                        <a14:foregroundMark x1="36364" y1="57097" x2="36364" y2="57097"/>
                        <a14:foregroundMark x1="32092" y1="51994" x2="32092" y2="51994"/>
                        <a14:foregroundMark x1="34502" y1="43860" x2="34502" y2="43860"/>
                        <a14:foregroundMark x1="36254" y1="45295" x2="36254" y2="45295"/>
                        <a14:foregroundMark x1="43812" y1="50239" x2="43812" y2="50239"/>
                        <a14:foregroundMark x1="41950" y1="59490" x2="41950" y2="59490"/>
                        <a14:foregroundMark x1="23658" y1="47209" x2="23658" y2="47209"/>
                        <a14:foregroundMark x1="26506" y1="45455" x2="26506" y2="45455"/>
                        <a14:foregroundMark x1="26616" y1="40989" x2="26616" y2="40989"/>
                        <a14:foregroundMark x1="26835" y1="50399" x2="26835" y2="50399"/>
                        <a14:foregroundMark x1="16758" y1="37480" x2="16758" y2="37480"/>
                        <a14:foregroundMark x1="17744" y1="33174" x2="17744" y2="33174"/>
                        <a14:foregroundMark x1="23987" y1="35726" x2="23987" y2="35726"/>
                        <a14:foregroundMark x1="22782" y1="85327" x2="22782" y2="85327"/>
                        <a14:foregroundMark x1="21687" y1="66188" x2="21687" y2="66188"/>
                        <a14:foregroundMark x1="24535" y1="68262" x2="24535" y2="68262"/>
                        <a14:foregroundMark x1="27273" y1="70175" x2="27273" y2="70175"/>
                        <a14:foregroundMark x1="13801" y1="75758" x2="13801" y2="75758"/>
                        <a14:foregroundMark x1="11501" y1="79745" x2="11501" y2="79745"/>
                        <a14:foregroundMark x1="47426" y1="83413" x2="47426" y2="83413"/>
                        <a14:foregroundMark x1="42388" y1="73046" x2="42388" y2="73046"/>
                        <a14:foregroundMark x1="37240" y1="87241" x2="37240" y2="87241"/>
                        <a14:foregroundMark x1="72727" y1="86603" x2="72727" y2="86603"/>
                        <a14:foregroundMark x1="67689" y1="76874" x2="67689" y2="76874"/>
                        <a14:foregroundMark x1="81161" y1="67624" x2="81161" y2="67624"/>
                        <a14:foregroundMark x1="87842" y1="88995" x2="87842" y2="88995"/>
                        <a14:foregroundMark x1="29682" y1="26794" x2="29682" y2="26794"/>
                        <a14:foregroundMark x1="21796" y1="39234" x2="21796" y2="39234"/>
                        <a14:foregroundMark x1="24644" y1="39713" x2="24644" y2="39713"/>
                        <a14:foregroundMark x1="14020" y1="45455" x2="14020" y2="45455"/>
                        <a14:foregroundMark x1="15115" y1="42265" x2="15115" y2="42265"/>
                        <a14:foregroundMark x1="15772" y1="48963" x2="15772" y2="48963"/>
                        <a14:foregroundMark x1="11391" y1="55343" x2="11391" y2="55343"/>
                        <a14:foregroundMark x1="17525" y1="58533" x2="17525" y2="58533"/>
                        <a14:foregroundMark x1="21906" y1="55502" x2="21906" y2="55502"/>
                        <a14:foregroundMark x1="26725" y1="58054" x2="26725" y2="58054"/>
                        <a14:foregroundMark x1="54984" y1="85008" x2="54984" y2="85008"/>
                        <a14:foregroundMark x1="59474" y1="85965" x2="59474" y2="85965"/>
                        <a14:foregroundMark x1="60570" y1="87719" x2="60570" y2="87719"/>
                        <a14:foregroundMark x1="48740" y1="71132" x2="48740" y2="71132"/>
                        <a14:foregroundMark x1="49398" y1="78469" x2="49398" y2="78469"/>
                        <a14:foregroundMark x1="45016" y1="70494" x2="45016" y2="70494"/>
                        <a14:foregroundMark x1="44359" y1="71770" x2="44359" y2="71770"/>
                        <a14:foregroundMark x1="31435" y1="85008" x2="31435" y2="85008"/>
                        <a14:foregroundMark x1="28806" y1="78150" x2="28806" y2="78150"/>
                        <a14:foregroundMark x1="27820" y1="74482" x2="27820" y2="74482"/>
                        <a14:foregroundMark x1="10843" y1="84530" x2="10843" y2="84530"/>
                        <a14:foregroundMark x1="87404" y1="83892" x2="87404" y2="83892"/>
                        <a14:foregroundMark x1="71961" y1="71611" x2="71961" y2="71611"/>
                        <a14:foregroundMark x1="65827" y1="85167" x2="65827" y2="85167"/>
                        <a14:foregroundMark x1="72070" y1="18022" x2="72070" y2="18022"/>
                        <a14:foregroundMark x1="37568" y1="46252" x2="37568" y2="46252"/>
                        <a14:foregroundMark x1="61008" y1="47847" x2="61008" y2="47847"/>
                        <a14:foregroundMark x1="38554" y1="84051" x2="38554" y2="84051"/>
                        <a14:foregroundMark x1="14677" y1="50080" x2="14677" y2="50080"/>
                        <a14:foregroundMark x1="81380" y1="12600" x2="81380" y2="12600"/>
                        <a14:backgroundMark x1="19058" y1="20574" x2="19058" y2="20574"/>
                        <a14:backgroundMark x1="27820" y1="17065" x2="27820" y2="17065"/>
                        <a14:backgroundMark x1="26177" y1="19777" x2="26177" y2="19777"/>
                        <a14:backgroundMark x1="23877" y1="18182" x2="23877" y2="18182"/>
                        <a14:backgroundMark x1="40526" y1="20893" x2="40526" y2="20893"/>
                        <a14:backgroundMark x1="38335" y1="22169" x2="38335" y2="22169"/>
                        <a14:backgroundMark x1="35816" y1="22010" x2="35816" y2="22010"/>
                        <a14:backgroundMark x1="71084" y1="19777" x2="71084" y2="19777"/>
                        <a14:backgroundMark x1="81928" y1="20734" x2="81928" y2="20734"/>
                        <a14:backgroundMark x1="81599" y1="27432" x2="81599" y2="27432"/>
                        <a14:backgroundMark x1="65608" y1="21850" x2="65608" y2="21850"/>
                        <a14:backgroundMark x1="67360" y1="19458" x2="67360" y2="19458"/>
                        <a14:backgroundMark x1="62651" y1="22488" x2="62651" y2="22488"/>
                        <a14:backgroundMark x1="85323" y1="51515" x2="85323" y2="51515"/>
                        <a14:backgroundMark x1="87295" y1="54545" x2="87295" y2="54545"/>
                        <a14:backgroundMark x1="70975" y1="50399" x2="70975" y2="50399"/>
                        <a14:backgroundMark x1="67689" y1="51515" x2="67689" y2="51515"/>
                        <a14:backgroundMark x1="59146" y1="52951" x2="59146" y2="52951"/>
                        <a14:backgroundMark x1="52026" y1="56778" x2="52026" y2="56778"/>
                        <a14:backgroundMark x1="39540" y1="51675" x2="39540" y2="51675"/>
                        <a14:backgroundMark x1="35816" y1="50399" x2="35816" y2="50399"/>
                        <a14:backgroundMark x1="21358" y1="50558" x2="21358" y2="50558"/>
                        <a14:backgroundMark x1="20482" y1="47209" x2="20482" y2="47209"/>
                        <a14:backgroundMark x1="21468" y1="41946" x2="21468" y2="41946"/>
                        <a14:backgroundMark x1="18510" y1="48963" x2="18510" y2="48963"/>
                        <a14:backgroundMark x1="17415" y1="50877" x2="17415" y2="50877"/>
                        <a14:backgroundMark x1="19606" y1="53907" x2="19606" y2="53907"/>
                        <a14:backgroundMark x1="20372" y1="51834" x2="20372" y2="51834"/>
                        <a14:backgroundMark x1="17853" y1="56778" x2="17853" y2="56778"/>
                        <a14:backgroundMark x1="33844" y1="58373" x2="33844" y2="58373"/>
                        <a14:backgroundMark x1="49288" y1="80223" x2="49288" y2="80223"/>
                        <a14:backgroundMark x1="58817" y1="86603" x2="58817" y2="86603"/>
                        <a14:backgroundMark x1="66813" y1="85327" x2="66813" y2="85327"/>
                        <a14:backgroundMark x1="68565" y1="87879" x2="68565" y2="87879"/>
                        <a14:backgroundMark x1="70427" y1="77193" x2="70427" y2="77193"/>
                        <a14:backgroundMark x1="77547" y1="70813" x2="77547" y2="70813"/>
                        <a14:backgroundMark x1="79409" y1="72408" x2="79409" y2="72408"/>
                        <a14:backgroundMark x1="82037" y1="73206" x2="82037" y2="73206"/>
                        <a14:backgroundMark x1="83023" y1="76236" x2="83023" y2="76236"/>
                        <a14:backgroundMark x1="86857" y1="83892" x2="86857" y2="83892"/>
                        <a14:backgroundMark x1="27054" y1="78947" x2="27054" y2="78947"/>
                        <a14:backgroundMark x1="29792" y1="84848" x2="29792" y2="84848"/>
                        <a14:backgroundMark x1="30668" y1="86762" x2="30668" y2="86762"/>
                        <a14:backgroundMark x1="26177" y1="75439" x2="26177" y2="75439"/>
                        <a14:backgroundMark x1="26835" y1="74801" x2="26835" y2="74801"/>
                        <a14:backgroundMark x1="25192" y1="72089" x2="25192" y2="72089"/>
                        <a14:backgroundMark x1="22453" y1="73206" x2="22453" y2="73206"/>
                        <a14:backgroundMark x1="19715" y1="69537" x2="19715" y2="69537"/>
                        <a14:backgroundMark x1="16320" y1="77193" x2="16320" y2="77193"/>
                        <a14:backgroundMark x1="14896" y1="48963" x2="14896" y2="48963"/>
                        <a14:backgroundMark x1="39978" y1="83573" x2="39978" y2="83573"/>
                        <a14:backgroundMark x1="56188" y1="85008" x2="56188" y2="85008"/>
                        <a14:backgroundMark x1="55093" y1="86762" x2="55093" y2="86762"/>
                      </a14:backgroundRemoval>
                    </a14:imgEffect>
                  </a14:imgLayer>
                </a14:imgProps>
              </a:ext>
            </a:extLst>
          </a:blip>
          <a:srcRect l="5787" t="62709" r="64483" b="6356"/>
          <a:stretch/>
        </p:blipFill>
        <p:spPr>
          <a:xfrm>
            <a:off x="4290575" y="3852670"/>
            <a:ext cx="2900527" cy="207264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E88E8BC-C835-9795-E5B5-CA31BA16D28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88" b="89952" l="9967" r="90909">
                        <a14:foregroundMark x1="17963" y1="15470" x2="17963" y2="15470"/>
                        <a14:foregroundMark x1="21139" y1="15630" x2="21139" y2="15630"/>
                        <a14:foregroundMark x1="27163" y1="14833" x2="27163" y2="14833"/>
                        <a14:foregroundMark x1="30668" y1="13238" x2="30668" y2="13238"/>
                        <a14:foregroundMark x1="30230" y1="11483" x2="30230" y2="11483"/>
                        <a14:foregroundMark x1="37678" y1="16746" x2="37678" y2="16746"/>
                        <a14:foregroundMark x1="64184" y1="25837" x2="64184" y2="25837"/>
                        <a14:foregroundMark x1="54655" y1="25837" x2="54655" y2="25837"/>
                        <a14:foregroundMark x1="60898" y1="17225" x2="60898" y2="17225"/>
                        <a14:foregroundMark x1="59036" y1="15470" x2="59036" y2="15470"/>
                        <a14:foregroundMark x1="64513" y1="14354" x2="64513" y2="14354"/>
                        <a14:foregroundMark x1="74699" y1="13078" x2="74699" y2="13078"/>
                        <a14:foregroundMark x1="87404" y1="26316" x2="87404" y2="26316"/>
                        <a14:foregroundMark x1="81599" y1="28708" x2="81599" y2="28708"/>
                        <a14:foregroundMark x1="84556" y1="28708" x2="84556" y2="28708"/>
                        <a14:foregroundMark x1="83571" y1="51675" x2="83571" y2="51675"/>
                        <a14:foregroundMark x1="90909" y1="58214" x2="90909" y2="58214"/>
                        <a14:foregroundMark x1="89157" y1="47687" x2="89157" y2="47687"/>
                        <a14:foregroundMark x1="70318" y1="56140" x2="70318" y2="56140"/>
                        <a14:foregroundMark x1="76999" y1="58214" x2="76999" y2="58214"/>
                        <a14:foregroundMark x1="75246" y1="51675" x2="75246" y2="51675"/>
                        <a14:foregroundMark x1="65060" y1="46093" x2="65060" y2="46093"/>
                        <a14:foregroundMark x1="65389" y1="59330" x2="65389" y2="59330"/>
                        <a14:foregroundMark x1="53560" y1="54067" x2="53560" y2="54067"/>
                        <a14:foregroundMark x1="54765" y1="44657" x2="54765" y2="44657"/>
                        <a14:foregroundMark x1="54655" y1="40670" x2="54655" y2="40670"/>
                        <a14:foregroundMark x1="48521" y1="46730" x2="48521" y2="46730"/>
                        <a14:foregroundMark x1="48412" y1="54226" x2="48412" y2="54226"/>
                        <a14:foregroundMark x1="49398" y1="56619" x2="49398" y2="56619"/>
                        <a14:foregroundMark x1="36364" y1="57097" x2="36364" y2="57097"/>
                        <a14:foregroundMark x1="32092" y1="51994" x2="32092" y2="51994"/>
                        <a14:foregroundMark x1="34502" y1="43860" x2="34502" y2="43860"/>
                        <a14:foregroundMark x1="36254" y1="45295" x2="36254" y2="45295"/>
                        <a14:foregroundMark x1="43812" y1="50239" x2="43812" y2="50239"/>
                        <a14:foregroundMark x1="41950" y1="59490" x2="41950" y2="59490"/>
                        <a14:foregroundMark x1="23658" y1="47209" x2="23658" y2="47209"/>
                        <a14:foregroundMark x1="26506" y1="45455" x2="26506" y2="45455"/>
                        <a14:foregroundMark x1="26616" y1="40989" x2="26616" y2="40989"/>
                        <a14:foregroundMark x1="26835" y1="50399" x2="26835" y2="50399"/>
                        <a14:foregroundMark x1="16758" y1="37480" x2="16758" y2="37480"/>
                        <a14:foregroundMark x1="17744" y1="33174" x2="17744" y2="33174"/>
                        <a14:foregroundMark x1="23987" y1="35726" x2="23987" y2="35726"/>
                        <a14:foregroundMark x1="22782" y1="85327" x2="22782" y2="85327"/>
                        <a14:foregroundMark x1="21687" y1="66188" x2="21687" y2="66188"/>
                        <a14:foregroundMark x1="24535" y1="68262" x2="24535" y2="68262"/>
                        <a14:foregroundMark x1="27273" y1="70175" x2="27273" y2="70175"/>
                        <a14:foregroundMark x1="13801" y1="75758" x2="13801" y2="75758"/>
                        <a14:foregroundMark x1="11501" y1="79745" x2="11501" y2="79745"/>
                        <a14:foregroundMark x1="47426" y1="83413" x2="47426" y2="83413"/>
                        <a14:foregroundMark x1="42388" y1="73046" x2="42388" y2="73046"/>
                        <a14:foregroundMark x1="37240" y1="87241" x2="37240" y2="87241"/>
                        <a14:foregroundMark x1="72727" y1="86603" x2="72727" y2="86603"/>
                        <a14:foregroundMark x1="67689" y1="76874" x2="67689" y2="76874"/>
                        <a14:foregroundMark x1="81161" y1="67624" x2="81161" y2="67624"/>
                        <a14:foregroundMark x1="87842" y1="88995" x2="87842" y2="88995"/>
                        <a14:foregroundMark x1="29682" y1="26794" x2="29682" y2="26794"/>
                        <a14:foregroundMark x1="21796" y1="39234" x2="21796" y2="39234"/>
                        <a14:foregroundMark x1="24644" y1="39713" x2="24644" y2="39713"/>
                        <a14:foregroundMark x1="14020" y1="45455" x2="14020" y2="45455"/>
                        <a14:foregroundMark x1="15115" y1="42265" x2="15115" y2="42265"/>
                        <a14:foregroundMark x1="15772" y1="48963" x2="15772" y2="48963"/>
                        <a14:foregroundMark x1="11391" y1="55343" x2="11391" y2="55343"/>
                        <a14:foregroundMark x1="17525" y1="58533" x2="17525" y2="58533"/>
                        <a14:foregroundMark x1="21906" y1="55502" x2="21906" y2="55502"/>
                        <a14:foregroundMark x1="26725" y1="58054" x2="26725" y2="58054"/>
                        <a14:foregroundMark x1="54984" y1="85008" x2="54984" y2="85008"/>
                        <a14:foregroundMark x1="59474" y1="85965" x2="59474" y2="85965"/>
                        <a14:foregroundMark x1="60570" y1="87719" x2="60570" y2="87719"/>
                        <a14:foregroundMark x1="48740" y1="71132" x2="48740" y2="71132"/>
                        <a14:foregroundMark x1="49398" y1="78469" x2="49398" y2="78469"/>
                        <a14:foregroundMark x1="45016" y1="70494" x2="45016" y2="70494"/>
                        <a14:foregroundMark x1="44359" y1="71770" x2="44359" y2="71770"/>
                        <a14:foregroundMark x1="31435" y1="85008" x2="31435" y2="85008"/>
                        <a14:foregroundMark x1="28806" y1="78150" x2="28806" y2="78150"/>
                        <a14:foregroundMark x1="27820" y1="74482" x2="27820" y2="74482"/>
                        <a14:foregroundMark x1="10843" y1="84530" x2="10843" y2="84530"/>
                        <a14:foregroundMark x1="87404" y1="83892" x2="87404" y2="83892"/>
                        <a14:foregroundMark x1="71961" y1="71611" x2="71961" y2="71611"/>
                        <a14:foregroundMark x1="65827" y1="85167" x2="65827" y2="85167"/>
                        <a14:foregroundMark x1="72070" y1="18022" x2="72070" y2="18022"/>
                        <a14:foregroundMark x1="37568" y1="46252" x2="37568" y2="46252"/>
                        <a14:foregroundMark x1="61008" y1="47847" x2="61008" y2="47847"/>
                        <a14:foregroundMark x1="38554" y1="84051" x2="38554" y2="84051"/>
                        <a14:foregroundMark x1="14677" y1="50080" x2="14677" y2="50080"/>
                        <a14:foregroundMark x1="81380" y1="12600" x2="81380" y2="12600"/>
                        <a14:backgroundMark x1="19058" y1="20574" x2="19058" y2="20574"/>
                        <a14:backgroundMark x1="27820" y1="17065" x2="27820" y2="17065"/>
                        <a14:backgroundMark x1="26177" y1="19777" x2="26177" y2="19777"/>
                        <a14:backgroundMark x1="23877" y1="18182" x2="23877" y2="18182"/>
                        <a14:backgroundMark x1="40526" y1="20893" x2="40526" y2="20893"/>
                        <a14:backgroundMark x1="38335" y1="22169" x2="38335" y2="22169"/>
                        <a14:backgroundMark x1="35816" y1="22010" x2="35816" y2="22010"/>
                        <a14:backgroundMark x1="71084" y1="19777" x2="71084" y2="19777"/>
                        <a14:backgroundMark x1="81928" y1="20734" x2="81928" y2="20734"/>
                        <a14:backgroundMark x1="81599" y1="27432" x2="81599" y2="27432"/>
                        <a14:backgroundMark x1="65608" y1="21850" x2="65608" y2="21850"/>
                        <a14:backgroundMark x1="67360" y1="19458" x2="67360" y2="19458"/>
                        <a14:backgroundMark x1="62651" y1="22488" x2="62651" y2="22488"/>
                        <a14:backgroundMark x1="85323" y1="51515" x2="85323" y2="51515"/>
                        <a14:backgroundMark x1="87295" y1="54545" x2="87295" y2="54545"/>
                        <a14:backgroundMark x1="70975" y1="50399" x2="70975" y2="50399"/>
                        <a14:backgroundMark x1="67689" y1="51515" x2="67689" y2="51515"/>
                        <a14:backgroundMark x1="59146" y1="52951" x2="59146" y2="52951"/>
                        <a14:backgroundMark x1="52026" y1="56778" x2="52026" y2="56778"/>
                        <a14:backgroundMark x1="39540" y1="51675" x2="39540" y2="51675"/>
                        <a14:backgroundMark x1="35816" y1="50399" x2="35816" y2="50399"/>
                        <a14:backgroundMark x1="21358" y1="50558" x2="21358" y2="50558"/>
                        <a14:backgroundMark x1="20482" y1="47209" x2="20482" y2="47209"/>
                        <a14:backgroundMark x1="21468" y1="41946" x2="21468" y2="41946"/>
                        <a14:backgroundMark x1="18510" y1="48963" x2="18510" y2="48963"/>
                        <a14:backgroundMark x1="17415" y1="50877" x2="17415" y2="50877"/>
                        <a14:backgroundMark x1="19606" y1="53907" x2="19606" y2="53907"/>
                        <a14:backgroundMark x1="20372" y1="51834" x2="20372" y2="51834"/>
                        <a14:backgroundMark x1="17853" y1="56778" x2="17853" y2="56778"/>
                        <a14:backgroundMark x1="33844" y1="58373" x2="33844" y2="58373"/>
                        <a14:backgroundMark x1="49288" y1="80223" x2="49288" y2="80223"/>
                        <a14:backgroundMark x1="58817" y1="86603" x2="58817" y2="86603"/>
                        <a14:backgroundMark x1="66813" y1="85327" x2="66813" y2="85327"/>
                        <a14:backgroundMark x1="68565" y1="87879" x2="68565" y2="87879"/>
                        <a14:backgroundMark x1="70427" y1="77193" x2="70427" y2="77193"/>
                        <a14:backgroundMark x1="77547" y1="70813" x2="77547" y2="70813"/>
                        <a14:backgroundMark x1="79409" y1="72408" x2="79409" y2="72408"/>
                        <a14:backgroundMark x1="82037" y1="73206" x2="82037" y2="73206"/>
                        <a14:backgroundMark x1="83023" y1="76236" x2="83023" y2="76236"/>
                        <a14:backgroundMark x1="86857" y1="83892" x2="86857" y2="83892"/>
                        <a14:backgroundMark x1="27054" y1="78947" x2="27054" y2="78947"/>
                        <a14:backgroundMark x1="29792" y1="84848" x2="29792" y2="84848"/>
                        <a14:backgroundMark x1="30668" y1="86762" x2="30668" y2="86762"/>
                        <a14:backgroundMark x1="26177" y1="75439" x2="26177" y2="75439"/>
                        <a14:backgroundMark x1="26835" y1="74801" x2="26835" y2="74801"/>
                        <a14:backgroundMark x1="25192" y1="72089" x2="25192" y2="72089"/>
                        <a14:backgroundMark x1="22453" y1="73206" x2="22453" y2="73206"/>
                        <a14:backgroundMark x1="19715" y1="69537" x2="19715" y2="69537"/>
                        <a14:backgroundMark x1="16320" y1="77193" x2="16320" y2="77193"/>
                        <a14:backgroundMark x1="14896" y1="48963" x2="14896" y2="48963"/>
                        <a14:backgroundMark x1="39978" y1="83573" x2="39978" y2="83573"/>
                        <a14:backgroundMark x1="56188" y1="85008" x2="56188" y2="85008"/>
                        <a14:backgroundMark x1="55093" y1="86762" x2="55093" y2="86762"/>
                      </a14:backgroundRemoval>
                    </a14:imgEffect>
                  </a14:imgLayer>
                </a14:imgProps>
              </a:ext>
            </a:extLst>
          </a:blip>
          <a:srcRect l="35380" t="65878" r="37961"/>
          <a:stretch/>
        </p:blipFill>
        <p:spPr>
          <a:xfrm>
            <a:off x="6970210" y="3852670"/>
            <a:ext cx="2600961" cy="228619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8682E8E-8799-F650-DC30-65092251680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88" b="89952" l="9967" r="90909">
                        <a14:foregroundMark x1="17963" y1="15470" x2="17963" y2="15470"/>
                        <a14:foregroundMark x1="21139" y1="15630" x2="21139" y2="15630"/>
                        <a14:foregroundMark x1="27163" y1="14833" x2="27163" y2="14833"/>
                        <a14:foregroundMark x1="30668" y1="13238" x2="30668" y2="13238"/>
                        <a14:foregroundMark x1="30230" y1="11483" x2="30230" y2="11483"/>
                        <a14:foregroundMark x1="37678" y1="16746" x2="37678" y2="16746"/>
                        <a14:foregroundMark x1="64184" y1="25837" x2="64184" y2="25837"/>
                        <a14:foregroundMark x1="54655" y1="25837" x2="54655" y2="25837"/>
                        <a14:foregroundMark x1="60898" y1="17225" x2="60898" y2="17225"/>
                        <a14:foregroundMark x1="59036" y1="15470" x2="59036" y2="15470"/>
                        <a14:foregroundMark x1="64513" y1="14354" x2="64513" y2="14354"/>
                        <a14:foregroundMark x1="74699" y1="13078" x2="74699" y2="13078"/>
                        <a14:foregroundMark x1="87404" y1="26316" x2="87404" y2="26316"/>
                        <a14:foregroundMark x1="81599" y1="28708" x2="81599" y2="28708"/>
                        <a14:foregroundMark x1="84556" y1="28708" x2="84556" y2="28708"/>
                        <a14:foregroundMark x1="83571" y1="51675" x2="83571" y2="51675"/>
                        <a14:foregroundMark x1="90909" y1="58214" x2="90909" y2="58214"/>
                        <a14:foregroundMark x1="89157" y1="47687" x2="89157" y2="47687"/>
                        <a14:foregroundMark x1="70318" y1="56140" x2="70318" y2="56140"/>
                        <a14:foregroundMark x1="76999" y1="58214" x2="76999" y2="58214"/>
                        <a14:foregroundMark x1="75246" y1="51675" x2="75246" y2="51675"/>
                        <a14:foregroundMark x1="65060" y1="46093" x2="65060" y2="46093"/>
                        <a14:foregroundMark x1="65389" y1="59330" x2="65389" y2="59330"/>
                        <a14:foregroundMark x1="53560" y1="54067" x2="53560" y2="54067"/>
                        <a14:foregroundMark x1="54765" y1="44657" x2="54765" y2="44657"/>
                        <a14:foregroundMark x1="54655" y1="40670" x2="54655" y2="40670"/>
                        <a14:foregroundMark x1="48521" y1="46730" x2="48521" y2="46730"/>
                        <a14:foregroundMark x1="48412" y1="54226" x2="48412" y2="54226"/>
                        <a14:foregroundMark x1="49398" y1="56619" x2="49398" y2="56619"/>
                        <a14:foregroundMark x1="36364" y1="57097" x2="36364" y2="57097"/>
                        <a14:foregroundMark x1="32092" y1="51994" x2="32092" y2="51994"/>
                        <a14:foregroundMark x1="34502" y1="43860" x2="34502" y2="43860"/>
                        <a14:foregroundMark x1="36254" y1="45295" x2="36254" y2="45295"/>
                        <a14:foregroundMark x1="43812" y1="50239" x2="43812" y2="50239"/>
                        <a14:foregroundMark x1="41950" y1="59490" x2="41950" y2="59490"/>
                        <a14:foregroundMark x1="23658" y1="47209" x2="23658" y2="47209"/>
                        <a14:foregroundMark x1="26506" y1="45455" x2="26506" y2="45455"/>
                        <a14:foregroundMark x1="26616" y1="40989" x2="26616" y2="40989"/>
                        <a14:foregroundMark x1="26835" y1="50399" x2="26835" y2="50399"/>
                        <a14:foregroundMark x1="16758" y1="37480" x2="16758" y2="37480"/>
                        <a14:foregroundMark x1="17744" y1="33174" x2="17744" y2="33174"/>
                        <a14:foregroundMark x1="23987" y1="35726" x2="23987" y2="35726"/>
                        <a14:foregroundMark x1="22782" y1="85327" x2="22782" y2="85327"/>
                        <a14:foregroundMark x1="21687" y1="66188" x2="21687" y2="66188"/>
                        <a14:foregroundMark x1="24535" y1="68262" x2="24535" y2="68262"/>
                        <a14:foregroundMark x1="27273" y1="70175" x2="27273" y2="70175"/>
                        <a14:foregroundMark x1="13801" y1="75758" x2="13801" y2="75758"/>
                        <a14:foregroundMark x1="11501" y1="79745" x2="11501" y2="79745"/>
                        <a14:foregroundMark x1="47426" y1="83413" x2="47426" y2="83413"/>
                        <a14:foregroundMark x1="42388" y1="73046" x2="42388" y2="73046"/>
                        <a14:foregroundMark x1="37240" y1="87241" x2="37240" y2="87241"/>
                        <a14:foregroundMark x1="72727" y1="86603" x2="72727" y2="86603"/>
                        <a14:foregroundMark x1="67689" y1="76874" x2="67689" y2="76874"/>
                        <a14:foregroundMark x1="81161" y1="67624" x2="81161" y2="67624"/>
                        <a14:foregroundMark x1="87842" y1="88995" x2="87842" y2="88995"/>
                        <a14:foregroundMark x1="29682" y1="26794" x2="29682" y2="26794"/>
                        <a14:foregroundMark x1="21796" y1="39234" x2="21796" y2="39234"/>
                        <a14:foregroundMark x1="24644" y1="39713" x2="24644" y2="39713"/>
                        <a14:foregroundMark x1="14020" y1="45455" x2="14020" y2="45455"/>
                        <a14:foregroundMark x1="15115" y1="42265" x2="15115" y2="42265"/>
                        <a14:foregroundMark x1="15772" y1="48963" x2="15772" y2="48963"/>
                        <a14:foregroundMark x1="11391" y1="55343" x2="11391" y2="55343"/>
                        <a14:foregroundMark x1="17525" y1="58533" x2="17525" y2="58533"/>
                        <a14:foregroundMark x1="21906" y1="55502" x2="21906" y2="55502"/>
                        <a14:foregroundMark x1="26725" y1="58054" x2="26725" y2="58054"/>
                        <a14:foregroundMark x1="54984" y1="85008" x2="54984" y2="85008"/>
                        <a14:foregroundMark x1="59474" y1="85965" x2="59474" y2="85965"/>
                        <a14:foregroundMark x1="60570" y1="87719" x2="60570" y2="87719"/>
                        <a14:foregroundMark x1="48740" y1="71132" x2="48740" y2="71132"/>
                        <a14:foregroundMark x1="49398" y1="78469" x2="49398" y2="78469"/>
                        <a14:foregroundMark x1="45016" y1="70494" x2="45016" y2="70494"/>
                        <a14:foregroundMark x1="44359" y1="71770" x2="44359" y2="71770"/>
                        <a14:foregroundMark x1="31435" y1="85008" x2="31435" y2="85008"/>
                        <a14:foregroundMark x1="28806" y1="78150" x2="28806" y2="78150"/>
                        <a14:foregroundMark x1="27820" y1="74482" x2="27820" y2="74482"/>
                        <a14:foregroundMark x1="10843" y1="84530" x2="10843" y2="84530"/>
                        <a14:foregroundMark x1="87404" y1="83892" x2="87404" y2="83892"/>
                        <a14:foregroundMark x1="71961" y1="71611" x2="71961" y2="71611"/>
                        <a14:foregroundMark x1="65827" y1="85167" x2="65827" y2="85167"/>
                        <a14:foregroundMark x1="72070" y1="18022" x2="72070" y2="18022"/>
                        <a14:foregroundMark x1="37568" y1="46252" x2="37568" y2="46252"/>
                        <a14:foregroundMark x1="61008" y1="47847" x2="61008" y2="47847"/>
                        <a14:foregroundMark x1="38554" y1="84051" x2="38554" y2="84051"/>
                        <a14:foregroundMark x1="14677" y1="50080" x2="14677" y2="50080"/>
                        <a14:foregroundMark x1="81380" y1="12600" x2="81380" y2="12600"/>
                        <a14:backgroundMark x1="19058" y1="20574" x2="19058" y2="20574"/>
                        <a14:backgroundMark x1="27820" y1="17065" x2="27820" y2="17065"/>
                        <a14:backgroundMark x1="26177" y1="19777" x2="26177" y2="19777"/>
                        <a14:backgroundMark x1="23877" y1="18182" x2="23877" y2="18182"/>
                        <a14:backgroundMark x1="40526" y1="20893" x2="40526" y2="20893"/>
                        <a14:backgroundMark x1="38335" y1="22169" x2="38335" y2="22169"/>
                        <a14:backgroundMark x1="35816" y1="22010" x2="35816" y2="22010"/>
                        <a14:backgroundMark x1="71084" y1="19777" x2="71084" y2="19777"/>
                        <a14:backgroundMark x1="81928" y1="20734" x2="81928" y2="20734"/>
                        <a14:backgroundMark x1="81599" y1="27432" x2="81599" y2="27432"/>
                        <a14:backgroundMark x1="65608" y1="21850" x2="65608" y2="21850"/>
                        <a14:backgroundMark x1="67360" y1="19458" x2="67360" y2="19458"/>
                        <a14:backgroundMark x1="62651" y1="22488" x2="62651" y2="22488"/>
                        <a14:backgroundMark x1="85323" y1="51515" x2="85323" y2="51515"/>
                        <a14:backgroundMark x1="87295" y1="54545" x2="87295" y2="54545"/>
                        <a14:backgroundMark x1="70975" y1="50399" x2="70975" y2="50399"/>
                        <a14:backgroundMark x1="67689" y1="51515" x2="67689" y2="51515"/>
                        <a14:backgroundMark x1="59146" y1="52951" x2="59146" y2="52951"/>
                        <a14:backgroundMark x1="52026" y1="56778" x2="52026" y2="56778"/>
                        <a14:backgroundMark x1="39540" y1="51675" x2="39540" y2="51675"/>
                        <a14:backgroundMark x1="35816" y1="50399" x2="35816" y2="50399"/>
                        <a14:backgroundMark x1="21358" y1="50558" x2="21358" y2="50558"/>
                        <a14:backgroundMark x1="20482" y1="47209" x2="20482" y2="47209"/>
                        <a14:backgroundMark x1="21468" y1="41946" x2="21468" y2="41946"/>
                        <a14:backgroundMark x1="18510" y1="48963" x2="18510" y2="48963"/>
                        <a14:backgroundMark x1="17415" y1="50877" x2="17415" y2="50877"/>
                        <a14:backgroundMark x1="19606" y1="53907" x2="19606" y2="53907"/>
                        <a14:backgroundMark x1="20372" y1="51834" x2="20372" y2="51834"/>
                        <a14:backgroundMark x1="17853" y1="56778" x2="17853" y2="56778"/>
                        <a14:backgroundMark x1="33844" y1="58373" x2="33844" y2="58373"/>
                        <a14:backgroundMark x1="49288" y1="80223" x2="49288" y2="80223"/>
                        <a14:backgroundMark x1="58817" y1="86603" x2="58817" y2="86603"/>
                        <a14:backgroundMark x1="66813" y1="85327" x2="66813" y2="85327"/>
                        <a14:backgroundMark x1="68565" y1="87879" x2="68565" y2="87879"/>
                        <a14:backgroundMark x1="70427" y1="77193" x2="70427" y2="77193"/>
                        <a14:backgroundMark x1="77547" y1="70813" x2="77547" y2="70813"/>
                        <a14:backgroundMark x1="79409" y1="72408" x2="79409" y2="72408"/>
                        <a14:backgroundMark x1="82037" y1="73206" x2="82037" y2="73206"/>
                        <a14:backgroundMark x1="83023" y1="76236" x2="83023" y2="76236"/>
                        <a14:backgroundMark x1="86857" y1="83892" x2="86857" y2="83892"/>
                        <a14:backgroundMark x1="27054" y1="78947" x2="27054" y2="78947"/>
                        <a14:backgroundMark x1="29792" y1="84848" x2="29792" y2="84848"/>
                        <a14:backgroundMark x1="30668" y1="86762" x2="30668" y2="86762"/>
                        <a14:backgroundMark x1="26177" y1="75439" x2="26177" y2="75439"/>
                        <a14:backgroundMark x1="26835" y1="74801" x2="26835" y2="74801"/>
                        <a14:backgroundMark x1="25192" y1="72089" x2="25192" y2="72089"/>
                        <a14:backgroundMark x1="22453" y1="73206" x2="22453" y2="73206"/>
                        <a14:backgroundMark x1="19715" y1="69537" x2="19715" y2="69537"/>
                        <a14:backgroundMark x1="16320" y1="77193" x2="16320" y2="77193"/>
                        <a14:backgroundMark x1="14896" y1="48963" x2="14896" y2="48963"/>
                        <a14:backgroundMark x1="39978" y1="83573" x2="39978" y2="83573"/>
                        <a14:backgroundMark x1="56188" y1="85008" x2="56188" y2="85008"/>
                        <a14:backgroundMark x1="55093" y1="86762" x2="55093" y2="86762"/>
                      </a14:backgroundRemoval>
                    </a14:imgEffect>
                  </a14:imgLayer>
                </a14:imgProps>
              </a:ext>
            </a:extLst>
          </a:blip>
          <a:srcRect l="63334" t="65878" r="10007" b="6155"/>
          <a:stretch/>
        </p:blipFill>
        <p:spPr>
          <a:xfrm>
            <a:off x="9513543" y="3818722"/>
            <a:ext cx="2600961" cy="187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92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28860</TotalTime>
  <Words>10</Words>
  <Application>Microsoft Office PowerPoint</Application>
  <PresentationFormat>와이드스크린</PresentationFormat>
  <Paragraphs>3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Arial</vt:lpstr>
      <vt:lpstr>Skranji</vt:lpstr>
      <vt:lpstr>Office 테마</vt:lpstr>
      <vt:lpstr>최종 이미지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최종 이미지</dc:title>
  <dc:creator>지성 정</dc:creator>
  <cp:lastModifiedBy>지성 정</cp:lastModifiedBy>
  <cp:revision>6</cp:revision>
  <dcterms:created xsi:type="dcterms:W3CDTF">2024-01-27T07:15:26Z</dcterms:created>
  <dcterms:modified xsi:type="dcterms:W3CDTF">2024-05-02T15:37:43Z</dcterms:modified>
</cp:coreProperties>
</file>